
<file path=[Content_Types].xml><?xml version="1.0" encoding="utf-8"?>
<Types xmlns="http://schemas.openxmlformats.org/package/2006/content-types">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media/image2.png" ContentType="image/png"/>
  <Override PartName="/ppt/media/image1.jpeg" ContentType="image/jpeg"/>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presentation.xml" ContentType="application/vnd.openxmlformats-officedocument.presentationml.presentation.main+xml"/>
  <Override PartName="/ppt/theme/theme2.xml" ContentType="application/vnd.openxmlformats-officedocument.theme+xml"/>
  <Override PartName="/ppt/theme/theme1.xml" ContentType="application/vnd.openxmlformats-officedocument.theme+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s/_rels/slide2.xml.rels" ContentType="application/vnd.openxmlformats-package.relationships+xml"/>
  <Override PartName="/ppt/slides/_rels/slide1.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Lst>
  <p:sldSz cx="21715412" cy="51120675"/>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085760" y="2039400"/>
            <a:ext cx="19543320" cy="8536680"/>
          </a:xfrm>
          <a:prstGeom prst="rect">
            <a:avLst/>
          </a:prstGeom>
        </p:spPr>
        <p:txBody>
          <a:bodyPr lIns="0" rIns="0" tIns="0" bIns="0" anchor="ctr"/>
          <a:p>
            <a:pPr algn="ctr"/>
            <a:endParaRPr b="0" lang="fr-FR" sz="4400" spc="-1" strike="noStrike">
              <a:latin typeface="Arial"/>
            </a:endParaRPr>
          </a:p>
        </p:txBody>
      </p:sp>
      <p:sp>
        <p:nvSpPr>
          <p:cNvPr id="24" name="PlaceHolder 2"/>
          <p:cNvSpPr>
            <a:spLocks noGrp="1"/>
          </p:cNvSpPr>
          <p:nvPr>
            <p:ph type="body"/>
          </p:nvPr>
        </p:nvSpPr>
        <p:spPr>
          <a:xfrm>
            <a:off x="1085760" y="11962080"/>
            <a:ext cx="19543320" cy="14142600"/>
          </a:xfrm>
          <a:prstGeom prst="rect">
            <a:avLst/>
          </a:prstGeom>
        </p:spPr>
        <p:txBody>
          <a:bodyPr lIns="0" rIns="0" tIns="0" bIns="0">
            <a:normAutofit/>
          </a:bodyPr>
          <a:p>
            <a:endParaRPr b="0" lang="fr-FR" sz="3200" spc="-1" strike="noStrike">
              <a:latin typeface="Arial"/>
            </a:endParaRPr>
          </a:p>
        </p:txBody>
      </p:sp>
      <p:sp>
        <p:nvSpPr>
          <p:cNvPr id="25" name="PlaceHolder 3"/>
          <p:cNvSpPr>
            <a:spLocks noGrp="1"/>
          </p:cNvSpPr>
          <p:nvPr>
            <p:ph type="body"/>
          </p:nvPr>
        </p:nvSpPr>
        <p:spPr>
          <a:xfrm>
            <a:off x="1085760" y="27448560"/>
            <a:ext cx="19543320" cy="14142600"/>
          </a:xfrm>
          <a:prstGeom prst="rect">
            <a:avLst/>
          </a:prstGeom>
        </p:spPr>
        <p:txBody>
          <a:bodyPr lIns="0" rIns="0" tIns="0" bIns="0">
            <a:normAutofit/>
          </a:bodyPr>
          <a:p>
            <a:endParaRPr b="0" lang="fr-FR"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085760" y="2039400"/>
            <a:ext cx="19543320" cy="8536680"/>
          </a:xfrm>
          <a:prstGeom prst="rect">
            <a:avLst/>
          </a:prstGeom>
        </p:spPr>
        <p:txBody>
          <a:bodyPr lIns="0" rIns="0" tIns="0" bIns="0" anchor="ctr"/>
          <a:p>
            <a:pPr algn="ctr"/>
            <a:endParaRPr b="0" lang="fr-FR" sz="4400" spc="-1" strike="noStrike">
              <a:latin typeface="Arial"/>
            </a:endParaRPr>
          </a:p>
        </p:txBody>
      </p:sp>
      <p:sp>
        <p:nvSpPr>
          <p:cNvPr id="27" name="PlaceHolder 2"/>
          <p:cNvSpPr>
            <a:spLocks noGrp="1"/>
          </p:cNvSpPr>
          <p:nvPr>
            <p:ph type="body"/>
          </p:nvPr>
        </p:nvSpPr>
        <p:spPr>
          <a:xfrm>
            <a:off x="1085760" y="11962080"/>
            <a:ext cx="9537120" cy="14142600"/>
          </a:xfrm>
          <a:prstGeom prst="rect">
            <a:avLst/>
          </a:prstGeom>
        </p:spPr>
        <p:txBody>
          <a:bodyPr lIns="0" rIns="0" tIns="0" bIns="0">
            <a:normAutofit/>
          </a:bodyPr>
          <a:p>
            <a:endParaRPr b="0" lang="fr-FR" sz="3200" spc="-1" strike="noStrike">
              <a:latin typeface="Arial"/>
            </a:endParaRPr>
          </a:p>
        </p:txBody>
      </p:sp>
      <p:sp>
        <p:nvSpPr>
          <p:cNvPr id="28" name="PlaceHolder 3"/>
          <p:cNvSpPr>
            <a:spLocks noGrp="1"/>
          </p:cNvSpPr>
          <p:nvPr>
            <p:ph type="body"/>
          </p:nvPr>
        </p:nvSpPr>
        <p:spPr>
          <a:xfrm>
            <a:off x="11100240" y="11962080"/>
            <a:ext cx="9537120" cy="14142600"/>
          </a:xfrm>
          <a:prstGeom prst="rect">
            <a:avLst/>
          </a:prstGeom>
        </p:spPr>
        <p:txBody>
          <a:bodyPr lIns="0" rIns="0" tIns="0" bIns="0">
            <a:normAutofit/>
          </a:bodyPr>
          <a:p>
            <a:endParaRPr b="0" lang="fr-FR" sz="3200" spc="-1" strike="noStrike">
              <a:latin typeface="Arial"/>
            </a:endParaRPr>
          </a:p>
        </p:txBody>
      </p:sp>
      <p:sp>
        <p:nvSpPr>
          <p:cNvPr id="29" name="PlaceHolder 4"/>
          <p:cNvSpPr>
            <a:spLocks noGrp="1"/>
          </p:cNvSpPr>
          <p:nvPr>
            <p:ph type="body"/>
          </p:nvPr>
        </p:nvSpPr>
        <p:spPr>
          <a:xfrm>
            <a:off x="1085760" y="27448560"/>
            <a:ext cx="9537120" cy="14142600"/>
          </a:xfrm>
          <a:prstGeom prst="rect">
            <a:avLst/>
          </a:prstGeom>
        </p:spPr>
        <p:txBody>
          <a:bodyPr lIns="0" rIns="0" tIns="0" bIns="0">
            <a:normAutofit/>
          </a:bodyPr>
          <a:p>
            <a:endParaRPr b="0" lang="fr-FR" sz="3200" spc="-1" strike="noStrike">
              <a:latin typeface="Arial"/>
            </a:endParaRPr>
          </a:p>
        </p:txBody>
      </p:sp>
      <p:sp>
        <p:nvSpPr>
          <p:cNvPr id="30" name="PlaceHolder 5"/>
          <p:cNvSpPr>
            <a:spLocks noGrp="1"/>
          </p:cNvSpPr>
          <p:nvPr>
            <p:ph type="body"/>
          </p:nvPr>
        </p:nvSpPr>
        <p:spPr>
          <a:xfrm>
            <a:off x="11100240" y="27448560"/>
            <a:ext cx="9537120" cy="14142600"/>
          </a:xfrm>
          <a:prstGeom prst="rect">
            <a:avLst/>
          </a:prstGeom>
        </p:spPr>
        <p:txBody>
          <a:bodyPr lIns="0" rIns="0" tIns="0" bIns="0">
            <a:normAutofit/>
          </a:bodyPr>
          <a:p>
            <a:endParaRPr b="0" lang="fr-FR"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1085760" y="2039400"/>
            <a:ext cx="19543320" cy="8536680"/>
          </a:xfrm>
          <a:prstGeom prst="rect">
            <a:avLst/>
          </a:prstGeom>
        </p:spPr>
        <p:txBody>
          <a:bodyPr lIns="0" rIns="0" tIns="0" bIns="0" anchor="ctr"/>
          <a:p>
            <a:pPr algn="ctr"/>
            <a:endParaRPr b="0" lang="fr-FR" sz="4400" spc="-1" strike="noStrike">
              <a:latin typeface="Arial"/>
            </a:endParaRPr>
          </a:p>
        </p:txBody>
      </p:sp>
      <p:sp>
        <p:nvSpPr>
          <p:cNvPr id="32" name="PlaceHolder 2"/>
          <p:cNvSpPr>
            <a:spLocks noGrp="1"/>
          </p:cNvSpPr>
          <p:nvPr>
            <p:ph type="body"/>
          </p:nvPr>
        </p:nvSpPr>
        <p:spPr>
          <a:xfrm>
            <a:off x="1085760" y="11962080"/>
            <a:ext cx="6292800" cy="14142600"/>
          </a:xfrm>
          <a:prstGeom prst="rect">
            <a:avLst/>
          </a:prstGeom>
        </p:spPr>
        <p:txBody>
          <a:bodyPr lIns="0" rIns="0" tIns="0" bIns="0">
            <a:normAutofit/>
          </a:bodyPr>
          <a:p>
            <a:endParaRPr b="0" lang="fr-FR" sz="3200" spc="-1" strike="noStrike">
              <a:latin typeface="Arial"/>
            </a:endParaRPr>
          </a:p>
        </p:txBody>
      </p:sp>
      <p:sp>
        <p:nvSpPr>
          <p:cNvPr id="33" name="PlaceHolder 3"/>
          <p:cNvSpPr>
            <a:spLocks noGrp="1"/>
          </p:cNvSpPr>
          <p:nvPr>
            <p:ph type="body"/>
          </p:nvPr>
        </p:nvSpPr>
        <p:spPr>
          <a:xfrm>
            <a:off x="7693560" y="11962080"/>
            <a:ext cx="6292800" cy="14142600"/>
          </a:xfrm>
          <a:prstGeom prst="rect">
            <a:avLst/>
          </a:prstGeom>
        </p:spPr>
        <p:txBody>
          <a:bodyPr lIns="0" rIns="0" tIns="0" bIns="0">
            <a:normAutofit/>
          </a:bodyPr>
          <a:p>
            <a:endParaRPr b="0" lang="fr-FR" sz="3200" spc="-1" strike="noStrike">
              <a:latin typeface="Arial"/>
            </a:endParaRPr>
          </a:p>
        </p:txBody>
      </p:sp>
      <p:sp>
        <p:nvSpPr>
          <p:cNvPr id="34" name="PlaceHolder 4"/>
          <p:cNvSpPr>
            <a:spLocks noGrp="1"/>
          </p:cNvSpPr>
          <p:nvPr>
            <p:ph type="body"/>
          </p:nvPr>
        </p:nvSpPr>
        <p:spPr>
          <a:xfrm>
            <a:off x="14301360" y="11962080"/>
            <a:ext cx="6292800" cy="14142600"/>
          </a:xfrm>
          <a:prstGeom prst="rect">
            <a:avLst/>
          </a:prstGeom>
        </p:spPr>
        <p:txBody>
          <a:bodyPr lIns="0" rIns="0" tIns="0" bIns="0">
            <a:normAutofit/>
          </a:bodyPr>
          <a:p>
            <a:endParaRPr b="0" lang="fr-FR" sz="3200" spc="-1" strike="noStrike">
              <a:latin typeface="Arial"/>
            </a:endParaRPr>
          </a:p>
        </p:txBody>
      </p:sp>
      <p:sp>
        <p:nvSpPr>
          <p:cNvPr id="35" name="PlaceHolder 5"/>
          <p:cNvSpPr>
            <a:spLocks noGrp="1"/>
          </p:cNvSpPr>
          <p:nvPr>
            <p:ph type="body"/>
          </p:nvPr>
        </p:nvSpPr>
        <p:spPr>
          <a:xfrm>
            <a:off x="1085760" y="27448560"/>
            <a:ext cx="6292800" cy="14142600"/>
          </a:xfrm>
          <a:prstGeom prst="rect">
            <a:avLst/>
          </a:prstGeom>
        </p:spPr>
        <p:txBody>
          <a:bodyPr lIns="0" rIns="0" tIns="0" bIns="0">
            <a:normAutofit/>
          </a:bodyPr>
          <a:p>
            <a:endParaRPr b="0" lang="fr-FR" sz="3200" spc="-1" strike="noStrike">
              <a:latin typeface="Arial"/>
            </a:endParaRPr>
          </a:p>
        </p:txBody>
      </p:sp>
      <p:sp>
        <p:nvSpPr>
          <p:cNvPr id="36" name="PlaceHolder 6"/>
          <p:cNvSpPr>
            <a:spLocks noGrp="1"/>
          </p:cNvSpPr>
          <p:nvPr>
            <p:ph type="body"/>
          </p:nvPr>
        </p:nvSpPr>
        <p:spPr>
          <a:xfrm>
            <a:off x="7693560" y="27448560"/>
            <a:ext cx="6292800" cy="14142600"/>
          </a:xfrm>
          <a:prstGeom prst="rect">
            <a:avLst/>
          </a:prstGeom>
        </p:spPr>
        <p:txBody>
          <a:bodyPr lIns="0" rIns="0" tIns="0" bIns="0">
            <a:normAutofit/>
          </a:bodyPr>
          <a:p>
            <a:endParaRPr b="0" lang="fr-FR" sz="3200" spc="-1" strike="noStrike">
              <a:latin typeface="Arial"/>
            </a:endParaRPr>
          </a:p>
        </p:txBody>
      </p:sp>
      <p:sp>
        <p:nvSpPr>
          <p:cNvPr id="37" name="PlaceHolder 7"/>
          <p:cNvSpPr>
            <a:spLocks noGrp="1"/>
          </p:cNvSpPr>
          <p:nvPr>
            <p:ph type="body"/>
          </p:nvPr>
        </p:nvSpPr>
        <p:spPr>
          <a:xfrm>
            <a:off x="14301360" y="27448560"/>
            <a:ext cx="6292800" cy="14142600"/>
          </a:xfrm>
          <a:prstGeom prst="rect">
            <a:avLst/>
          </a:prstGeom>
        </p:spPr>
        <p:txBody>
          <a:bodyPr lIns="0" rIns="0" tIns="0" bIns="0">
            <a:normAutofit/>
          </a:bodyPr>
          <a:p>
            <a:endParaRPr b="0" lang="fr-FR"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1085760" y="2039400"/>
            <a:ext cx="19543320" cy="8536680"/>
          </a:xfrm>
          <a:prstGeom prst="rect">
            <a:avLst/>
          </a:prstGeom>
        </p:spPr>
        <p:txBody>
          <a:bodyPr lIns="0" rIns="0" tIns="0" bIns="0" anchor="ctr"/>
          <a:p>
            <a:pPr algn="ctr"/>
            <a:endParaRPr b="0" lang="fr-FR" sz="4400" spc="-1" strike="noStrike">
              <a:latin typeface="Arial"/>
            </a:endParaRPr>
          </a:p>
        </p:txBody>
      </p:sp>
      <p:sp>
        <p:nvSpPr>
          <p:cNvPr id="41" name="PlaceHolder 2"/>
          <p:cNvSpPr>
            <a:spLocks noGrp="1"/>
          </p:cNvSpPr>
          <p:nvPr>
            <p:ph type="subTitle"/>
          </p:nvPr>
        </p:nvSpPr>
        <p:spPr>
          <a:xfrm>
            <a:off x="1085760" y="11962080"/>
            <a:ext cx="19543320" cy="29649600"/>
          </a:xfrm>
          <a:prstGeom prst="rect">
            <a:avLst/>
          </a:prstGeom>
        </p:spPr>
        <p:txBody>
          <a:bodyPr lIns="0" rIns="0" tIns="0" bIns="0" anchor="ctr"/>
          <a:p>
            <a:pPr algn="ctr"/>
            <a:endParaRPr b="0" lang="fr-FR"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1085760" y="2039400"/>
            <a:ext cx="19543320" cy="8536680"/>
          </a:xfrm>
          <a:prstGeom prst="rect">
            <a:avLst/>
          </a:prstGeom>
        </p:spPr>
        <p:txBody>
          <a:bodyPr lIns="0" rIns="0" tIns="0" bIns="0" anchor="ctr"/>
          <a:p>
            <a:pPr algn="ctr"/>
            <a:endParaRPr b="0" lang="fr-FR" sz="4400" spc="-1" strike="noStrike">
              <a:latin typeface="Arial"/>
            </a:endParaRPr>
          </a:p>
        </p:txBody>
      </p:sp>
      <p:sp>
        <p:nvSpPr>
          <p:cNvPr id="43" name="PlaceHolder 2"/>
          <p:cNvSpPr>
            <a:spLocks noGrp="1"/>
          </p:cNvSpPr>
          <p:nvPr>
            <p:ph type="body"/>
          </p:nvPr>
        </p:nvSpPr>
        <p:spPr>
          <a:xfrm>
            <a:off x="1085760" y="11962080"/>
            <a:ext cx="19543320" cy="29649600"/>
          </a:xfrm>
          <a:prstGeom prst="rect">
            <a:avLst/>
          </a:prstGeom>
        </p:spPr>
        <p:txBody>
          <a:bodyPr lIns="0" rIns="0" tIns="0" bIns="0">
            <a:normAutofit/>
          </a:bodyPr>
          <a:p>
            <a:endParaRPr b="0" lang="fr-FR"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1085760" y="2039400"/>
            <a:ext cx="19543320" cy="8536680"/>
          </a:xfrm>
          <a:prstGeom prst="rect">
            <a:avLst/>
          </a:prstGeom>
        </p:spPr>
        <p:txBody>
          <a:bodyPr lIns="0" rIns="0" tIns="0" bIns="0" anchor="ctr"/>
          <a:p>
            <a:pPr algn="ctr"/>
            <a:endParaRPr b="0" lang="fr-FR" sz="4400" spc="-1" strike="noStrike">
              <a:latin typeface="Arial"/>
            </a:endParaRPr>
          </a:p>
        </p:txBody>
      </p:sp>
      <p:sp>
        <p:nvSpPr>
          <p:cNvPr id="45" name="PlaceHolder 2"/>
          <p:cNvSpPr>
            <a:spLocks noGrp="1"/>
          </p:cNvSpPr>
          <p:nvPr>
            <p:ph type="body"/>
          </p:nvPr>
        </p:nvSpPr>
        <p:spPr>
          <a:xfrm>
            <a:off x="1085760" y="11962080"/>
            <a:ext cx="9537120" cy="29649600"/>
          </a:xfrm>
          <a:prstGeom prst="rect">
            <a:avLst/>
          </a:prstGeom>
        </p:spPr>
        <p:txBody>
          <a:bodyPr lIns="0" rIns="0" tIns="0" bIns="0">
            <a:normAutofit/>
          </a:bodyPr>
          <a:p>
            <a:endParaRPr b="0" lang="fr-FR" sz="3200" spc="-1" strike="noStrike">
              <a:latin typeface="Arial"/>
            </a:endParaRPr>
          </a:p>
        </p:txBody>
      </p:sp>
      <p:sp>
        <p:nvSpPr>
          <p:cNvPr id="46" name="PlaceHolder 3"/>
          <p:cNvSpPr>
            <a:spLocks noGrp="1"/>
          </p:cNvSpPr>
          <p:nvPr>
            <p:ph type="body"/>
          </p:nvPr>
        </p:nvSpPr>
        <p:spPr>
          <a:xfrm>
            <a:off x="11100240" y="11962080"/>
            <a:ext cx="9537120" cy="29649600"/>
          </a:xfrm>
          <a:prstGeom prst="rect">
            <a:avLst/>
          </a:prstGeom>
        </p:spPr>
        <p:txBody>
          <a:bodyPr lIns="0" rIns="0" tIns="0" bIns="0">
            <a:normAutofit/>
          </a:bodyPr>
          <a:p>
            <a:endParaRPr b="0" lang="fr-FR"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1085760" y="2039400"/>
            <a:ext cx="19543320" cy="8536680"/>
          </a:xfrm>
          <a:prstGeom prst="rect">
            <a:avLst/>
          </a:prstGeom>
        </p:spPr>
        <p:txBody>
          <a:bodyPr lIns="0" rIns="0" tIns="0" bIns="0" anchor="ctr"/>
          <a:p>
            <a:pPr algn="ctr"/>
            <a:endParaRPr b="0" lang="fr-FR"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1085760" y="2039400"/>
            <a:ext cx="19543320" cy="39572280"/>
          </a:xfrm>
          <a:prstGeom prst="rect">
            <a:avLst/>
          </a:prstGeom>
        </p:spPr>
        <p:txBody>
          <a:bodyPr lIns="0" rIns="0" tIns="0" bIns="0" anchor="ctr"/>
          <a:p>
            <a:pPr algn="ctr"/>
            <a:endParaRPr b="0" lang="fr-FR"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1085760" y="2039400"/>
            <a:ext cx="19543320" cy="8536680"/>
          </a:xfrm>
          <a:prstGeom prst="rect">
            <a:avLst/>
          </a:prstGeom>
        </p:spPr>
        <p:txBody>
          <a:bodyPr lIns="0" rIns="0" tIns="0" bIns="0" anchor="ctr"/>
          <a:p>
            <a:pPr algn="ctr"/>
            <a:endParaRPr b="0" lang="fr-FR" sz="4400" spc="-1" strike="noStrike">
              <a:latin typeface="Arial"/>
            </a:endParaRPr>
          </a:p>
        </p:txBody>
      </p:sp>
      <p:sp>
        <p:nvSpPr>
          <p:cNvPr id="50" name="PlaceHolder 2"/>
          <p:cNvSpPr>
            <a:spLocks noGrp="1"/>
          </p:cNvSpPr>
          <p:nvPr>
            <p:ph type="body"/>
          </p:nvPr>
        </p:nvSpPr>
        <p:spPr>
          <a:xfrm>
            <a:off x="1085760" y="11962080"/>
            <a:ext cx="9537120" cy="14142600"/>
          </a:xfrm>
          <a:prstGeom prst="rect">
            <a:avLst/>
          </a:prstGeom>
        </p:spPr>
        <p:txBody>
          <a:bodyPr lIns="0" rIns="0" tIns="0" bIns="0">
            <a:normAutofit/>
          </a:bodyPr>
          <a:p>
            <a:endParaRPr b="0" lang="fr-FR" sz="3200" spc="-1" strike="noStrike">
              <a:latin typeface="Arial"/>
            </a:endParaRPr>
          </a:p>
        </p:txBody>
      </p:sp>
      <p:sp>
        <p:nvSpPr>
          <p:cNvPr id="51" name="PlaceHolder 3"/>
          <p:cNvSpPr>
            <a:spLocks noGrp="1"/>
          </p:cNvSpPr>
          <p:nvPr>
            <p:ph type="body"/>
          </p:nvPr>
        </p:nvSpPr>
        <p:spPr>
          <a:xfrm>
            <a:off x="11100240" y="11962080"/>
            <a:ext cx="9537120" cy="29649600"/>
          </a:xfrm>
          <a:prstGeom prst="rect">
            <a:avLst/>
          </a:prstGeom>
        </p:spPr>
        <p:txBody>
          <a:bodyPr lIns="0" rIns="0" tIns="0" bIns="0">
            <a:normAutofit/>
          </a:bodyPr>
          <a:p>
            <a:endParaRPr b="0" lang="fr-FR" sz="3200" spc="-1" strike="noStrike">
              <a:latin typeface="Arial"/>
            </a:endParaRPr>
          </a:p>
        </p:txBody>
      </p:sp>
      <p:sp>
        <p:nvSpPr>
          <p:cNvPr id="52" name="PlaceHolder 4"/>
          <p:cNvSpPr>
            <a:spLocks noGrp="1"/>
          </p:cNvSpPr>
          <p:nvPr>
            <p:ph type="body"/>
          </p:nvPr>
        </p:nvSpPr>
        <p:spPr>
          <a:xfrm>
            <a:off x="1085760" y="27448560"/>
            <a:ext cx="9537120" cy="14142600"/>
          </a:xfrm>
          <a:prstGeom prst="rect">
            <a:avLst/>
          </a:prstGeom>
        </p:spPr>
        <p:txBody>
          <a:bodyPr lIns="0" rIns="0" tIns="0" bIns="0">
            <a:normAutofit/>
          </a:bodyPr>
          <a:p>
            <a:endParaRPr b="0" lang="fr-FR"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1085760" y="2039400"/>
            <a:ext cx="19543320" cy="8536680"/>
          </a:xfrm>
          <a:prstGeom prst="rect">
            <a:avLst/>
          </a:prstGeom>
        </p:spPr>
        <p:txBody>
          <a:bodyPr lIns="0" rIns="0" tIns="0" bIns="0" anchor="ctr"/>
          <a:p>
            <a:pPr algn="ctr"/>
            <a:endParaRPr b="0" lang="fr-FR" sz="4400" spc="-1" strike="noStrike">
              <a:latin typeface="Arial"/>
            </a:endParaRPr>
          </a:p>
        </p:txBody>
      </p:sp>
      <p:sp>
        <p:nvSpPr>
          <p:cNvPr id="3" name="PlaceHolder 2"/>
          <p:cNvSpPr>
            <a:spLocks noGrp="1"/>
          </p:cNvSpPr>
          <p:nvPr>
            <p:ph type="subTitle"/>
          </p:nvPr>
        </p:nvSpPr>
        <p:spPr>
          <a:xfrm>
            <a:off x="1085760" y="11962080"/>
            <a:ext cx="19543320" cy="29649600"/>
          </a:xfrm>
          <a:prstGeom prst="rect">
            <a:avLst/>
          </a:prstGeom>
        </p:spPr>
        <p:txBody>
          <a:bodyPr lIns="0" rIns="0" tIns="0" bIns="0" anchor="ctr"/>
          <a:p>
            <a:pPr algn="ctr"/>
            <a:endParaRPr b="0" lang="fr-FR"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1085760" y="2039400"/>
            <a:ext cx="19543320" cy="8536680"/>
          </a:xfrm>
          <a:prstGeom prst="rect">
            <a:avLst/>
          </a:prstGeom>
        </p:spPr>
        <p:txBody>
          <a:bodyPr lIns="0" rIns="0" tIns="0" bIns="0" anchor="ctr"/>
          <a:p>
            <a:pPr algn="ctr"/>
            <a:endParaRPr b="0" lang="fr-FR" sz="4400" spc="-1" strike="noStrike">
              <a:latin typeface="Arial"/>
            </a:endParaRPr>
          </a:p>
        </p:txBody>
      </p:sp>
      <p:sp>
        <p:nvSpPr>
          <p:cNvPr id="54" name="PlaceHolder 2"/>
          <p:cNvSpPr>
            <a:spLocks noGrp="1"/>
          </p:cNvSpPr>
          <p:nvPr>
            <p:ph type="body"/>
          </p:nvPr>
        </p:nvSpPr>
        <p:spPr>
          <a:xfrm>
            <a:off x="1085760" y="11962080"/>
            <a:ext cx="9537120" cy="29649600"/>
          </a:xfrm>
          <a:prstGeom prst="rect">
            <a:avLst/>
          </a:prstGeom>
        </p:spPr>
        <p:txBody>
          <a:bodyPr lIns="0" rIns="0" tIns="0" bIns="0">
            <a:normAutofit/>
          </a:bodyPr>
          <a:p>
            <a:endParaRPr b="0" lang="fr-FR" sz="3200" spc="-1" strike="noStrike">
              <a:latin typeface="Arial"/>
            </a:endParaRPr>
          </a:p>
        </p:txBody>
      </p:sp>
      <p:sp>
        <p:nvSpPr>
          <p:cNvPr id="55" name="PlaceHolder 3"/>
          <p:cNvSpPr>
            <a:spLocks noGrp="1"/>
          </p:cNvSpPr>
          <p:nvPr>
            <p:ph type="body"/>
          </p:nvPr>
        </p:nvSpPr>
        <p:spPr>
          <a:xfrm>
            <a:off x="11100240" y="11962080"/>
            <a:ext cx="9537120" cy="14142600"/>
          </a:xfrm>
          <a:prstGeom prst="rect">
            <a:avLst/>
          </a:prstGeom>
        </p:spPr>
        <p:txBody>
          <a:bodyPr lIns="0" rIns="0" tIns="0" bIns="0">
            <a:normAutofit/>
          </a:bodyPr>
          <a:p>
            <a:endParaRPr b="0" lang="fr-FR" sz="3200" spc="-1" strike="noStrike">
              <a:latin typeface="Arial"/>
            </a:endParaRPr>
          </a:p>
        </p:txBody>
      </p:sp>
      <p:sp>
        <p:nvSpPr>
          <p:cNvPr id="56" name="PlaceHolder 4"/>
          <p:cNvSpPr>
            <a:spLocks noGrp="1"/>
          </p:cNvSpPr>
          <p:nvPr>
            <p:ph type="body"/>
          </p:nvPr>
        </p:nvSpPr>
        <p:spPr>
          <a:xfrm>
            <a:off x="11100240" y="27448560"/>
            <a:ext cx="9537120" cy="14142600"/>
          </a:xfrm>
          <a:prstGeom prst="rect">
            <a:avLst/>
          </a:prstGeom>
        </p:spPr>
        <p:txBody>
          <a:bodyPr lIns="0" rIns="0" tIns="0" bIns="0">
            <a:normAutofit/>
          </a:bodyPr>
          <a:p>
            <a:endParaRPr b="0" lang="fr-FR"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1085760" y="2039400"/>
            <a:ext cx="19543320" cy="8536680"/>
          </a:xfrm>
          <a:prstGeom prst="rect">
            <a:avLst/>
          </a:prstGeom>
        </p:spPr>
        <p:txBody>
          <a:bodyPr lIns="0" rIns="0" tIns="0" bIns="0" anchor="ctr"/>
          <a:p>
            <a:pPr algn="ctr"/>
            <a:endParaRPr b="0" lang="fr-FR" sz="4400" spc="-1" strike="noStrike">
              <a:latin typeface="Arial"/>
            </a:endParaRPr>
          </a:p>
        </p:txBody>
      </p:sp>
      <p:sp>
        <p:nvSpPr>
          <p:cNvPr id="58" name="PlaceHolder 2"/>
          <p:cNvSpPr>
            <a:spLocks noGrp="1"/>
          </p:cNvSpPr>
          <p:nvPr>
            <p:ph type="body"/>
          </p:nvPr>
        </p:nvSpPr>
        <p:spPr>
          <a:xfrm>
            <a:off x="1085760" y="11962080"/>
            <a:ext cx="9537120" cy="14142600"/>
          </a:xfrm>
          <a:prstGeom prst="rect">
            <a:avLst/>
          </a:prstGeom>
        </p:spPr>
        <p:txBody>
          <a:bodyPr lIns="0" rIns="0" tIns="0" bIns="0">
            <a:normAutofit/>
          </a:bodyPr>
          <a:p>
            <a:endParaRPr b="0" lang="fr-FR" sz="3200" spc="-1" strike="noStrike">
              <a:latin typeface="Arial"/>
            </a:endParaRPr>
          </a:p>
        </p:txBody>
      </p:sp>
      <p:sp>
        <p:nvSpPr>
          <p:cNvPr id="59" name="PlaceHolder 3"/>
          <p:cNvSpPr>
            <a:spLocks noGrp="1"/>
          </p:cNvSpPr>
          <p:nvPr>
            <p:ph type="body"/>
          </p:nvPr>
        </p:nvSpPr>
        <p:spPr>
          <a:xfrm>
            <a:off x="11100240" y="11962080"/>
            <a:ext cx="9537120" cy="14142600"/>
          </a:xfrm>
          <a:prstGeom prst="rect">
            <a:avLst/>
          </a:prstGeom>
        </p:spPr>
        <p:txBody>
          <a:bodyPr lIns="0" rIns="0" tIns="0" bIns="0">
            <a:normAutofit/>
          </a:bodyPr>
          <a:p>
            <a:endParaRPr b="0" lang="fr-FR" sz="3200" spc="-1" strike="noStrike">
              <a:latin typeface="Arial"/>
            </a:endParaRPr>
          </a:p>
        </p:txBody>
      </p:sp>
      <p:sp>
        <p:nvSpPr>
          <p:cNvPr id="60" name="PlaceHolder 4"/>
          <p:cNvSpPr>
            <a:spLocks noGrp="1"/>
          </p:cNvSpPr>
          <p:nvPr>
            <p:ph type="body"/>
          </p:nvPr>
        </p:nvSpPr>
        <p:spPr>
          <a:xfrm>
            <a:off x="1085760" y="27448560"/>
            <a:ext cx="19543320" cy="14142600"/>
          </a:xfrm>
          <a:prstGeom prst="rect">
            <a:avLst/>
          </a:prstGeom>
        </p:spPr>
        <p:txBody>
          <a:bodyPr lIns="0" rIns="0" tIns="0" bIns="0">
            <a:normAutofit/>
          </a:bodyPr>
          <a:p>
            <a:endParaRPr b="0" lang="fr-FR"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1085760" y="2039400"/>
            <a:ext cx="19543320" cy="8536680"/>
          </a:xfrm>
          <a:prstGeom prst="rect">
            <a:avLst/>
          </a:prstGeom>
        </p:spPr>
        <p:txBody>
          <a:bodyPr lIns="0" rIns="0" tIns="0" bIns="0" anchor="ctr"/>
          <a:p>
            <a:pPr algn="ctr"/>
            <a:endParaRPr b="0" lang="fr-FR" sz="4400" spc="-1" strike="noStrike">
              <a:latin typeface="Arial"/>
            </a:endParaRPr>
          </a:p>
        </p:txBody>
      </p:sp>
      <p:sp>
        <p:nvSpPr>
          <p:cNvPr id="62" name="PlaceHolder 2"/>
          <p:cNvSpPr>
            <a:spLocks noGrp="1"/>
          </p:cNvSpPr>
          <p:nvPr>
            <p:ph type="body"/>
          </p:nvPr>
        </p:nvSpPr>
        <p:spPr>
          <a:xfrm>
            <a:off x="1085760" y="11962080"/>
            <a:ext cx="19543320" cy="14142600"/>
          </a:xfrm>
          <a:prstGeom prst="rect">
            <a:avLst/>
          </a:prstGeom>
        </p:spPr>
        <p:txBody>
          <a:bodyPr lIns="0" rIns="0" tIns="0" bIns="0">
            <a:normAutofit/>
          </a:bodyPr>
          <a:p>
            <a:endParaRPr b="0" lang="fr-FR" sz="3200" spc="-1" strike="noStrike">
              <a:latin typeface="Arial"/>
            </a:endParaRPr>
          </a:p>
        </p:txBody>
      </p:sp>
      <p:sp>
        <p:nvSpPr>
          <p:cNvPr id="63" name="PlaceHolder 3"/>
          <p:cNvSpPr>
            <a:spLocks noGrp="1"/>
          </p:cNvSpPr>
          <p:nvPr>
            <p:ph type="body"/>
          </p:nvPr>
        </p:nvSpPr>
        <p:spPr>
          <a:xfrm>
            <a:off x="1085760" y="27448560"/>
            <a:ext cx="19543320" cy="14142600"/>
          </a:xfrm>
          <a:prstGeom prst="rect">
            <a:avLst/>
          </a:prstGeom>
        </p:spPr>
        <p:txBody>
          <a:bodyPr lIns="0" rIns="0" tIns="0" bIns="0">
            <a:normAutofit/>
          </a:bodyPr>
          <a:p>
            <a:endParaRPr b="0" lang="fr-FR"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1085760" y="2039400"/>
            <a:ext cx="19543320" cy="8536680"/>
          </a:xfrm>
          <a:prstGeom prst="rect">
            <a:avLst/>
          </a:prstGeom>
        </p:spPr>
        <p:txBody>
          <a:bodyPr lIns="0" rIns="0" tIns="0" bIns="0" anchor="ctr"/>
          <a:p>
            <a:pPr algn="ctr"/>
            <a:endParaRPr b="0" lang="fr-FR" sz="4400" spc="-1" strike="noStrike">
              <a:latin typeface="Arial"/>
            </a:endParaRPr>
          </a:p>
        </p:txBody>
      </p:sp>
      <p:sp>
        <p:nvSpPr>
          <p:cNvPr id="65" name="PlaceHolder 2"/>
          <p:cNvSpPr>
            <a:spLocks noGrp="1"/>
          </p:cNvSpPr>
          <p:nvPr>
            <p:ph type="body"/>
          </p:nvPr>
        </p:nvSpPr>
        <p:spPr>
          <a:xfrm>
            <a:off x="1085760" y="11962080"/>
            <a:ext cx="9537120" cy="14142600"/>
          </a:xfrm>
          <a:prstGeom prst="rect">
            <a:avLst/>
          </a:prstGeom>
        </p:spPr>
        <p:txBody>
          <a:bodyPr lIns="0" rIns="0" tIns="0" bIns="0">
            <a:normAutofit/>
          </a:bodyPr>
          <a:p>
            <a:endParaRPr b="0" lang="fr-FR" sz="3200" spc="-1" strike="noStrike">
              <a:latin typeface="Arial"/>
            </a:endParaRPr>
          </a:p>
        </p:txBody>
      </p:sp>
      <p:sp>
        <p:nvSpPr>
          <p:cNvPr id="66" name="PlaceHolder 3"/>
          <p:cNvSpPr>
            <a:spLocks noGrp="1"/>
          </p:cNvSpPr>
          <p:nvPr>
            <p:ph type="body"/>
          </p:nvPr>
        </p:nvSpPr>
        <p:spPr>
          <a:xfrm>
            <a:off x="11100240" y="11962080"/>
            <a:ext cx="9537120" cy="14142600"/>
          </a:xfrm>
          <a:prstGeom prst="rect">
            <a:avLst/>
          </a:prstGeom>
        </p:spPr>
        <p:txBody>
          <a:bodyPr lIns="0" rIns="0" tIns="0" bIns="0">
            <a:normAutofit/>
          </a:bodyPr>
          <a:p>
            <a:endParaRPr b="0" lang="fr-FR" sz="3200" spc="-1" strike="noStrike">
              <a:latin typeface="Arial"/>
            </a:endParaRPr>
          </a:p>
        </p:txBody>
      </p:sp>
      <p:sp>
        <p:nvSpPr>
          <p:cNvPr id="67" name="PlaceHolder 4"/>
          <p:cNvSpPr>
            <a:spLocks noGrp="1"/>
          </p:cNvSpPr>
          <p:nvPr>
            <p:ph type="body"/>
          </p:nvPr>
        </p:nvSpPr>
        <p:spPr>
          <a:xfrm>
            <a:off x="1085760" y="27448560"/>
            <a:ext cx="9537120" cy="14142600"/>
          </a:xfrm>
          <a:prstGeom prst="rect">
            <a:avLst/>
          </a:prstGeom>
        </p:spPr>
        <p:txBody>
          <a:bodyPr lIns="0" rIns="0" tIns="0" bIns="0">
            <a:normAutofit/>
          </a:bodyPr>
          <a:p>
            <a:endParaRPr b="0" lang="fr-FR" sz="3200" spc="-1" strike="noStrike">
              <a:latin typeface="Arial"/>
            </a:endParaRPr>
          </a:p>
        </p:txBody>
      </p:sp>
      <p:sp>
        <p:nvSpPr>
          <p:cNvPr id="68" name="PlaceHolder 5"/>
          <p:cNvSpPr>
            <a:spLocks noGrp="1"/>
          </p:cNvSpPr>
          <p:nvPr>
            <p:ph type="body"/>
          </p:nvPr>
        </p:nvSpPr>
        <p:spPr>
          <a:xfrm>
            <a:off x="11100240" y="27448560"/>
            <a:ext cx="9537120" cy="14142600"/>
          </a:xfrm>
          <a:prstGeom prst="rect">
            <a:avLst/>
          </a:prstGeom>
        </p:spPr>
        <p:txBody>
          <a:bodyPr lIns="0" rIns="0" tIns="0" bIns="0">
            <a:normAutofit/>
          </a:bodyPr>
          <a:p>
            <a:endParaRPr b="0" lang="fr-FR"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1085760" y="2039400"/>
            <a:ext cx="19543320" cy="8536680"/>
          </a:xfrm>
          <a:prstGeom prst="rect">
            <a:avLst/>
          </a:prstGeom>
        </p:spPr>
        <p:txBody>
          <a:bodyPr lIns="0" rIns="0" tIns="0" bIns="0" anchor="ctr"/>
          <a:p>
            <a:pPr algn="ctr"/>
            <a:endParaRPr b="0" lang="fr-FR" sz="4400" spc="-1" strike="noStrike">
              <a:latin typeface="Arial"/>
            </a:endParaRPr>
          </a:p>
        </p:txBody>
      </p:sp>
      <p:sp>
        <p:nvSpPr>
          <p:cNvPr id="70" name="PlaceHolder 2"/>
          <p:cNvSpPr>
            <a:spLocks noGrp="1"/>
          </p:cNvSpPr>
          <p:nvPr>
            <p:ph type="body"/>
          </p:nvPr>
        </p:nvSpPr>
        <p:spPr>
          <a:xfrm>
            <a:off x="1085760" y="11962080"/>
            <a:ext cx="6292800" cy="14142600"/>
          </a:xfrm>
          <a:prstGeom prst="rect">
            <a:avLst/>
          </a:prstGeom>
        </p:spPr>
        <p:txBody>
          <a:bodyPr lIns="0" rIns="0" tIns="0" bIns="0">
            <a:normAutofit/>
          </a:bodyPr>
          <a:p>
            <a:endParaRPr b="0" lang="fr-FR" sz="3200" spc="-1" strike="noStrike">
              <a:latin typeface="Arial"/>
            </a:endParaRPr>
          </a:p>
        </p:txBody>
      </p:sp>
      <p:sp>
        <p:nvSpPr>
          <p:cNvPr id="71" name="PlaceHolder 3"/>
          <p:cNvSpPr>
            <a:spLocks noGrp="1"/>
          </p:cNvSpPr>
          <p:nvPr>
            <p:ph type="body"/>
          </p:nvPr>
        </p:nvSpPr>
        <p:spPr>
          <a:xfrm>
            <a:off x="7693560" y="11962080"/>
            <a:ext cx="6292800" cy="14142600"/>
          </a:xfrm>
          <a:prstGeom prst="rect">
            <a:avLst/>
          </a:prstGeom>
        </p:spPr>
        <p:txBody>
          <a:bodyPr lIns="0" rIns="0" tIns="0" bIns="0">
            <a:normAutofit/>
          </a:bodyPr>
          <a:p>
            <a:endParaRPr b="0" lang="fr-FR" sz="3200" spc="-1" strike="noStrike">
              <a:latin typeface="Arial"/>
            </a:endParaRPr>
          </a:p>
        </p:txBody>
      </p:sp>
      <p:sp>
        <p:nvSpPr>
          <p:cNvPr id="72" name="PlaceHolder 4"/>
          <p:cNvSpPr>
            <a:spLocks noGrp="1"/>
          </p:cNvSpPr>
          <p:nvPr>
            <p:ph type="body"/>
          </p:nvPr>
        </p:nvSpPr>
        <p:spPr>
          <a:xfrm>
            <a:off x="14301360" y="11962080"/>
            <a:ext cx="6292800" cy="14142600"/>
          </a:xfrm>
          <a:prstGeom prst="rect">
            <a:avLst/>
          </a:prstGeom>
        </p:spPr>
        <p:txBody>
          <a:bodyPr lIns="0" rIns="0" tIns="0" bIns="0">
            <a:normAutofit/>
          </a:bodyPr>
          <a:p>
            <a:endParaRPr b="0" lang="fr-FR" sz="3200" spc="-1" strike="noStrike">
              <a:latin typeface="Arial"/>
            </a:endParaRPr>
          </a:p>
        </p:txBody>
      </p:sp>
      <p:sp>
        <p:nvSpPr>
          <p:cNvPr id="73" name="PlaceHolder 5"/>
          <p:cNvSpPr>
            <a:spLocks noGrp="1"/>
          </p:cNvSpPr>
          <p:nvPr>
            <p:ph type="body"/>
          </p:nvPr>
        </p:nvSpPr>
        <p:spPr>
          <a:xfrm>
            <a:off x="1085760" y="27448560"/>
            <a:ext cx="6292800" cy="14142600"/>
          </a:xfrm>
          <a:prstGeom prst="rect">
            <a:avLst/>
          </a:prstGeom>
        </p:spPr>
        <p:txBody>
          <a:bodyPr lIns="0" rIns="0" tIns="0" bIns="0">
            <a:normAutofit/>
          </a:bodyPr>
          <a:p>
            <a:endParaRPr b="0" lang="fr-FR" sz="3200" spc="-1" strike="noStrike">
              <a:latin typeface="Arial"/>
            </a:endParaRPr>
          </a:p>
        </p:txBody>
      </p:sp>
      <p:sp>
        <p:nvSpPr>
          <p:cNvPr id="74" name="PlaceHolder 6"/>
          <p:cNvSpPr>
            <a:spLocks noGrp="1"/>
          </p:cNvSpPr>
          <p:nvPr>
            <p:ph type="body"/>
          </p:nvPr>
        </p:nvSpPr>
        <p:spPr>
          <a:xfrm>
            <a:off x="7693560" y="27448560"/>
            <a:ext cx="6292800" cy="14142600"/>
          </a:xfrm>
          <a:prstGeom prst="rect">
            <a:avLst/>
          </a:prstGeom>
        </p:spPr>
        <p:txBody>
          <a:bodyPr lIns="0" rIns="0" tIns="0" bIns="0">
            <a:normAutofit/>
          </a:bodyPr>
          <a:p>
            <a:endParaRPr b="0" lang="fr-FR" sz="3200" spc="-1" strike="noStrike">
              <a:latin typeface="Arial"/>
            </a:endParaRPr>
          </a:p>
        </p:txBody>
      </p:sp>
      <p:sp>
        <p:nvSpPr>
          <p:cNvPr id="75" name="PlaceHolder 7"/>
          <p:cNvSpPr>
            <a:spLocks noGrp="1"/>
          </p:cNvSpPr>
          <p:nvPr>
            <p:ph type="body"/>
          </p:nvPr>
        </p:nvSpPr>
        <p:spPr>
          <a:xfrm>
            <a:off x="14301360" y="27448560"/>
            <a:ext cx="6292800" cy="14142600"/>
          </a:xfrm>
          <a:prstGeom prst="rect">
            <a:avLst/>
          </a:prstGeom>
        </p:spPr>
        <p:txBody>
          <a:bodyPr lIns="0" rIns="0" tIns="0" bIns="0">
            <a:normAutofit/>
          </a:bodyPr>
          <a:p>
            <a:endParaRPr b="0" lang="fr-FR"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1085760" y="2039400"/>
            <a:ext cx="19543320" cy="8536680"/>
          </a:xfrm>
          <a:prstGeom prst="rect">
            <a:avLst/>
          </a:prstGeom>
        </p:spPr>
        <p:txBody>
          <a:bodyPr lIns="0" rIns="0" tIns="0" bIns="0" anchor="ctr"/>
          <a:p>
            <a:pPr algn="ctr"/>
            <a:endParaRPr b="0" lang="fr-FR" sz="4400" spc="-1" strike="noStrike">
              <a:latin typeface="Arial"/>
            </a:endParaRPr>
          </a:p>
        </p:txBody>
      </p:sp>
      <p:sp>
        <p:nvSpPr>
          <p:cNvPr id="5" name="PlaceHolder 2"/>
          <p:cNvSpPr>
            <a:spLocks noGrp="1"/>
          </p:cNvSpPr>
          <p:nvPr>
            <p:ph type="body"/>
          </p:nvPr>
        </p:nvSpPr>
        <p:spPr>
          <a:xfrm>
            <a:off x="1085760" y="11962080"/>
            <a:ext cx="19543320" cy="29649600"/>
          </a:xfrm>
          <a:prstGeom prst="rect">
            <a:avLst/>
          </a:prstGeom>
        </p:spPr>
        <p:txBody>
          <a:bodyPr lIns="0" rIns="0" tIns="0" bIns="0">
            <a:normAutofit/>
          </a:bodyPr>
          <a:p>
            <a:endParaRPr b="0" lang="fr-FR"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1085760" y="2039400"/>
            <a:ext cx="19543320" cy="8536680"/>
          </a:xfrm>
          <a:prstGeom prst="rect">
            <a:avLst/>
          </a:prstGeom>
        </p:spPr>
        <p:txBody>
          <a:bodyPr lIns="0" rIns="0" tIns="0" bIns="0" anchor="ctr"/>
          <a:p>
            <a:pPr algn="ctr"/>
            <a:endParaRPr b="0" lang="fr-FR" sz="4400" spc="-1" strike="noStrike">
              <a:latin typeface="Arial"/>
            </a:endParaRPr>
          </a:p>
        </p:txBody>
      </p:sp>
      <p:sp>
        <p:nvSpPr>
          <p:cNvPr id="7" name="PlaceHolder 2"/>
          <p:cNvSpPr>
            <a:spLocks noGrp="1"/>
          </p:cNvSpPr>
          <p:nvPr>
            <p:ph type="body"/>
          </p:nvPr>
        </p:nvSpPr>
        <p:spPr>
          <a:xfrm>
            <a:off x="1085760" y="11962080"/>
            <a:ext cx="9537120" cy="29649600"/>
          </a:xfrm>
          <a:prstGeom prst="rect">
            <a:avLst/>
          </a:prstGeom>
        </p:spPr>
        <p:txBody>
          <a:bodyPr lIns="0" rIns="0" tIns="0" bIns="0">
            <a:normAutofit/>
          </a:bodyPr>
          <a:p>
            <a:endParaRPr b="0" lang="fr-FR" sz="3200" spc="-1" strike="noStrike">
              <a:latin typeface="Arial"/>
            </a:endParaRPr>
          </a:p>
        </p:txBody>
      </p:sp>
      <p:sp>
        <p:nvSpPr>
          <p:cNvPr id="8" name="PlaceHolder 3"/>
          <p:cNvSpPr>
            <a:spLocks noGrp="1"/>
          </p:cNvSpPr>
          <p:nvPr>
            <p:ph type="body"/>
          </p:nvPr>
        </p:nvSpPr>
        <p:spPr>
          <a:xfrm>
            <a:off x="11100240" y="11962080"/>
            <a:ext cx="9537120" cy="29649600"/>
          </a:xfrm>
          <a:prstGeom prst="rect">
            <a:avLst/>
          </a:prstGeom>
        </p:spPr>
        <p:txBody>
          <a:bodyPr lIns="0" rIns="0" tIns="0" bIns="0">
            <a:normAutofit/>
          </a:bodyPr>
          <a:p>
            <a:endParaRPr b="0" lang="fr-FR"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1085760" y="2039400"/>
            <a:ext cx="19543320" cy="8536680"/>
          </a:xfrm>
          <a:prstGeom prst="rect">
            <a:avLst/>
          </a:prstGeom>
        </p:spPr>
        <p:txBody>
          <a:bodyPr lIns="0" rIns="0" tIns="0" bIns="0" anchor="ctr"/>
          <a:p>
            <a:pPr algn="ctr"/>
            <a:endParaRPr b="0" lang="fr-FR"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1085760" y="2039400"/>
            <a:ext cx="19543320" cy="39572280"/>
          </a:xfrm>
          <a:prstGeom prst="rect">
            <a:avLst/>
          </a:prstGeom>
        </p:spPr>
        <p:txBody>
          <a:bodyPr lIns="0" rIns="0" tIns="0" bIns="0" anchor="ctr"/>
          <a:p>
            <a:pPr algn="ctr"/>
            <a:endParaRPr b="0" lang="fr-FR"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1085760" y="2039400"/>
            <a:ext cx="19543320" cy="8536680"/>
          </a:xfrm>
          <a:prstGeom prst="rect">
            <a:avLst/>
          </a:prstGeom>
        </p:spPr>
        <p:txBody>
          <a:bodyPr lIns="0" rIns="0" tIns="0" bIns="0" anchor="ctr"/>
          <a:p>
            <a:pPr algn="ctr"/>
            <a:endParaRPr b="0" lang="fr-FR" sz="4400" spc="-1" strike="noStrike">
              <a:latin typeface="Arial"/>
            </a:endParaRPr>
          </a:p>
        </p:txBody>
      </p:sp>
      <p:sp>
        <p:nvSpPr>
          <p:cNvPr id="12" name="PlaceHolder 2"/>
          <p:cNvSpPr>
            <a:spLocks noGrp="1"/>
          </p:cNvSpPr>
          <p:nvPr>
            <p:ph type="body"/>
          </p:nvPr>
        </p:nvSpPr>
        <p:spPr>
          <a:xfrm>
            <a:off x="1085760" y="11962080"/>
            <a:ext cx="9537120" cy="14142600"/>
          </a:xfrm>
          <a:prstGeom prst="rect">
            <a:avLst/>
          </a:prstGeom>
        </p:spPr>
        <p:txBody>
          <a:bodyPr lIns="0" rIns="0" tIns="0" bIns="0">
            <a:normAutofit/>
          </a:bodyPr>
          <a:p>
            <a:endParaRPr b="0" lang="fr-FR" sz="3200" spc="-1" strike="noStrike">
              <a:latin typeface="Arial"/>
            </a:endParaRPr>
          </a:p>
        </p:txBody>
      </p:sp>
      <p:sp>
        <p:nvSpPr>
          <p:cNvPr id="13" name="PlaceHolder 3"/>
          <p:cNvSpPr>
            <a:spLocks noGrp="1"/>
          </p:cNvSpPr>
          <p:nvPr>
            <p:ph type="body"/>
          </p:nvPr>
        </p:nvSpPr>
        <p:spPr>
          <a:xfrm>
            <a:off x="11100240" y="11962080"/>
            <a:ext cx="9537120" cy="29649600"/>
          </a:xfrm>
          <a:prstGeom prst="rect">
            <a:avLst/>
          </a:prstGeom>
        </p:spPr>
        <p:txBody>
          <a:bodyPr lIns="0" rIns="0" tIns="0" bIns="0">
            <a:normAutofit/>
          </a:bodyPr>
          <a:p>
            <a:endParaRPr b="0" lang="fr-FR" sz="3200" spc="-1" strike="noStrike">
              <a:latin typeface="Arial"/>
            </a:endParaRPr>
          </a:p>
        </p:txBody>
      </p:sp>
      <p:sp>
        <p:nvSpPr>
          <p:cNvPr id="14" name="PlaceHolder 4"/>
          <p:cNvSpPr>
            <a:spLocks noGrp="1"/>
          </p:cNvSpPr>
          <p:nvPr>
            <p:ph type="body"/>
          </p:nvPr>
        </p:nvSpPr>
        <p:spPr>
          <a:xfrm>
            <a:off x="1085760" y="27448560"/>
            <a:ext cx="9537120" cy="14142600"/>
          </a:xfrm>
          <a:prstGeom prst="rect">
            <a:avLst/>
          </a:prstGeom>
        </p:spPr>
        <p:txBody>
          <a:bodyPr lIns="0" rIns="0" tIns="0" bIns="0">
            <a:normAutofit/>
          </a:bodyPr>
          <a:p>
            <a:endParaRPr b="0" lang="fr-FR"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085760" y="2039400"/>
            <a:ext cx="19543320" cy="8536680"/>
          </a:xfrm>
          <a:prstGeom prst="rect">
            <a:avLst/>
          </a:prstGeom>
        </p:spPr>
        <p:txBody>
          <a:bodyPr lIns="0" rIns="0" tIns="0" bIns="0" anchor="ctr"/>
          <a:p>
            <a:pPr algn="ctr"/>
            <a:endParaRPr b="0" lang="fr-FR" sz="4400" spc="-1" strike="noStrike">
              <a:latin typeface="Arial"/>
            </a:endParaRPr>
          </a:p>
        </p:txBody>
      </p:sp>
      <p:sp>
        <p:nvSpPr>
          <p:cNvPr id="16" name="PlaceHolder 2"/>
          <p:cNvSpPr>
            <a:spLocks noGrp="1"/>
          </p:cNvSpPr>
          <p:nvPr>
            <p:ph type="body"/>
          </p:nvPr>
        </p:nvSpPr>
        <p:spPr>
          <a:xfrm>
            <a:off x="1085760" y="11962080"/>
            <a:ext cx="9537120" cy="29649600"/>
          </a:xfrm>
          <a:prstGeom prst="rect">
            <a:avLst/>
          </a:prstGeom>
        </p:spPr>
        <p:txBody>
          <a:bodyPr lIns="0" rIns="0" tIns="0" bIns="0">
            <a:normAutofit/>
          </a:bodyPr>
          <a:p>
            <a:endParaRPr b="0" lang="fr-FR" sz="3200" spc="-1" strike="noStrike">
              <a:latin typeface="Arial"/>
            </a:endParaRPr>
          </a:p>
        </p:txBody>
      </p:sp>
      <p:sp>
        <p:nvSpPr>
          <p:cNvPr id="17" name="PlaceHolder 3"/>
          <p:cNvSpPr>
            <a:spLocks noGrp="1"/>
          </p:cNvSpPr>
          <p:nvPr>
            <p:ph type="body"/>
          </p:nvPr>
        </p:nvSpPr>
        <p:spPr>
          <a:xfrm>
            <a:off x="11100240" y="11962080"/>
            <a:ext cx="9537120" cy="14142600"/>
          </a:xfrm>
          <a:prstGeom prst="rect">
            <a:avLst/>
          </a:prstGeom>
        </p:spPr>
        <p:txBody>
          <a:bodyPr lIns="0" rIns="0" tIns="0" bIns="0">
            <a:normAutofit/>
          </a:bodyPr>
          <a:p>
            <a:endParaRPr b="0" lang="fr-FR" sz="3200" spc="-1" strike="noStrike">
              <a:latin typeface="Arial"/>
            </a:endParaRPr>
          </a:p>
        </p:txBody>
      </p:sp>
      <p:sp>
        <p:nvSpPr>
          <p:cNvPr id="18" name="PlaceHolder 4"/>
          <p:cNvSpPr>
            <a:spLocks noGrp="1"/>
          </p:cNvSpPr>
          <p:nvPr>
            <p:ph type="body"/>
          </p:nvPr>
        </p:nvSpPr>
        <p:spPr>
          <a:xfrm>
            <a:off x="11100240" y="27448560"/>
            <a:ext cx="9537120" cy="14142600"/>
          </a:xfrm>
          <a:prstGeom prst="rect">
            <a:avLst/>
          </a:prstGeom>
        </p:spPr>
        <p:txBody>
          <a:bodyPr lIns="0" rIns="0" tIns="0" bIns="0">
            <a:normAutofit/>
          </a:bodyPr>
          <a:p>
            <a:endParaRPr b="0" lang="fr-FR"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085760" y="2039400"/>
            <a:ext cx="19543320" cy="8536680"/>
          </a:xfrm>
          <a:prstGeom prst="rect">
            <a:avLst/>
          </a:prstGeom>
        </p:spPr>
        <p:txBody>
          <a:bodyPr lIns="0" rIns="0" tIns="0" bIns="0" anchor="ctr"/>
          <a:p>
            <a:pPr algn="ctr"/>
            <a:endParaRPr b="0" lang="fr-FR" sz="4400" spc="-1" strike="noStrike">
              <a:latin typeface="Arial"/>
            </a:endParaRPr>
          </a:p>
        </p:txBody>
      </p:sp>
      <p:sp>
        <p:nvSpPr>
          <p:cNvPr id="20" name="PlaceHolder 2"/>
          <p:cNvSpPr>
            <a:spLocks noGrp="1"/>
          </p:cNvSpPr>
          <p:nvPr>
            <p:ph type="body"/>
          </p:nvPr>
        </p:nvSpPr>
        <p:spPr>
          <a:xfrm>
            <a:off x="1085760" y="11962080"/>
            <a:ext cx="9537120" cy="14142600"/>
          </a:xfrm>
          <a:prstGeom prst="rect">
            <a:avLst/>
          </a:prstGeom>
        </p:spPr>
        <p:txBody>
          <a:bodyPr lIns="0" rIns="0" tIns="0" bIns="0">
            <a:normAutofit/>
          </a:bodyPr>
          <a:p>
            <a:endParaRPr b="0" lang="fr-FR" sz="3200" spc="-1" strike="noStrike">
              <a:latin typeface="Arial"/>
            </a:endParaRPr>
          </a:p>
        </p:txBody>
      </p:sp>
      <p:sp>
        <p:nvSpPr>
          <p:cNvPr id="21" name="PlaceHolder 3"/>
          <p:cNvSpPr>
            <a:spLocks noGrp="1"/>
          </p:cNvSpPr>
          <p:nvPr>
            <p:ph type="body"/>
          </p:nvPr>
        </p:nvSpPr>
        <p:spPr>
          <a:xfrm>
            <a:off x="11100240" y="11962080"/>
            <a:ext cx="9537120" cy="14142600"/>
          </a:xfrm>
          <a:prstGeom prst="rect">
            <a:avLst/>
          </a:prstGeom>
        </p:spPr>
        <p:txBody>
          <a:bodyPr lIns="0" rIns="0" tIns="0" bIns="0">
            <a:normAutofit/>
          </a:bodyPr>
          <a:p>
            <a:endParaRPr b="0" lang="fr-FR" sz="3200" spc="-1" strike="noStrike">
              <a:latin typeface="Arial"/>
            </a:endParaRPr>
          </a:p>
        </p:txBody>
      </p:sp>
      <p:sp>
        <p:nvSpPr>
          <p:cNvPr id="22" name="PlaceHolder 4"/>
          <p:cNvSpPr>
            <a:spLocks noGrp="1"/>
          </p:cNvSpPr>
          <p:nvPr>
            <p:ph type="body"/>
          </p:nvPr>
        </p:nvSpPr>
        <p:spPr>
          <a:xfrm>
            <a:off x="1085760" y="27448560"/>
            <a:ext cx="19543320" cy="14142600"/>
          </a:xfrm>
          <a:prstGeom prst="rect">
            <a:avLst/>
          </a:prstGeom>
        </p:spPr>
        <p:txBody>
          <a:bodyPr lIns="0" rIns="0" tIns="0" bIns="0">
            <a:normAutofit/>
          </a:bodyPr>
          <a:p>
            <a:endParaRPr b="0" lang="fr-FR"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1085760" y="2039400"/>
            <a:ext cx="19543320" cy="8536680"/>
          </a:xfrm>
          <a:prstGeom prst="rect">
            <a:avLst/>
          </a:prstGeom>
        </p:spPr>
        <p:txBody>
          <a:bodyPr lIns="0" rIns="0" tIns="0" bIns="0" anchor="ctr"/>
          <a:p>
            <a:pPr algn="ctr"/>
            <a:r>
              <a:rPr b="0" lang="fr-FR" sz="4400" spc="-1" strike="noStrike">
                <a:latin typeface="Arial"/>
              </a:rPr>
              <a:t>Cliquez pour éditer </a:t>
            </a:r>
            <a:r>
              <a:rPr b="0" lang="fr-FR" sz="4400" spc="-1" strike="noStrike">
                <a:latin typeface="Arial"/>
              </a:rPr>
              <a:t>le format du texte-</a:t>
            </a:r>
            <a:r>
              <a:rPr b="0" lang="fr-FR" sz="4400" spc="-1" strike="noStrike">
                <a:latin typeface="Arial"/>
              </a:rPr>
              <a:t>titre</a:t>
            </a:r>
            <a:endParaRPr b="0" lang="fr-FR" sz="4400" spc="-1" strike="noStrike">
              <a:latin typeface="Arial"/>
            </a:endParaRPr>
          </a:p>
        </p:txBody>
      </p:sp>
      <p:sp>
        <p:nvSpPr>
          <p:cNvPr id="1" name="PlaceHolder 2"/>
          <p:cNvSpPr>
            <a:spLocks noGrp="1"/>
          </p:cNvSpPr>
          <p:nvPr>
            <p:ph type="body"/>
          </p:nvPr>
        </p:nvSpPr>
        <p:spPr>
          <a:xfrm>
            <a:off x="1085760" y="11962080"/>
            <a:ext cx="19543320" cy="2964960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r-FR" sz="3200" spc="-1" strike="noStrike">
                <a:latin typeface="Arial"/>
              </a:rPr>
              <a:t>Cliquez pour éditer le format du plan de texte</a:t>
            </a:r>
            <a:endParaRPr b="0" lang="fr-FR" sz="3200" spc="-1" strike="noStrike">
              <a:latin typeface="Arial"/>
            </a:endParaRPr>
          </a:p>
          <a:p>
            <a:pPr lvl="1" marL="864000" indent="-324000">
              <a:spcBef>
                <a:spcPts val="1134"/>
              </a:spcBef>
              <a:buClr>
                <a:srgbClr val="000000"/>
              </a:buClr>
              <a:buSzPct val="75000"/>
              <a:buFont typeface="Symbol" charset="2"/>
              <a:buChar char=""/>
            </a:pPr>
            <a:r>
              <a:rPr b="0" lang="fr-FR" sz="2800" spc="-1" strike="noStrike">
                <a:latin typeface="Arial"/>
              </a:rPr>
              <a:t>Second niveau de plan</a:t>
            </a:r>
            <a:endParaRPr b="0" lang="fr-FR" sz="2800" spc="-1" strike="noStrike">
              <a:latin typeface="Arial"/>
            </a:endParaRPr>
          </a:p>
          <a:p>
            <a:pPr lvl="2" marL="1296000" indent="-288000">
              <a:spcBef>
                <a:spcPts val="850"/>
              </a:spcBef>
              <a:buClr>
                <a:srgbClr val="000000"/>
              </a:buClr>
              <a:buSzPct val="45000"/>
              <a:buFont typeface="Wingdings" charset="2"/>
              <a:buChar char=""/>
            </a:pPr>
            <a:r>
              <a:rPr b="0" lang="fr-FR" sz="2400" spc="-1" strike="noStrike">
                <a:latin typeface="Arial"/>
              </a:rPr>
              <a:t>Troisième niveau de plan</a:t>
            </a:r>
            <a:endParaRPr b="0" lang="fr-FR" sz="2400" spc="-1" strike="noStrike">
              <a:latin typeface="Arial"/>
            </a:endParaRPr>
          </a:p>
          <a:p>
            <a:pPr lvl="3" marL="1728000" indent="-216000">
              <a:spcBef>
                <a:spcPts val="567"/>
              </a:spcBef>
              <a:buClr>
                <a:srgbClr val="000000"/>
              </a:buClr>
              <a:buSzPct val="75000"/>
              <a:buFont typeface="Symbol" charset="2"/>
              <a:buChar char=""/>
            </a:pPr>
            <a:r>
              <a:rPr b="0" lang="fr-FR" sz="2000" spc="-1" strike="noStrike">
                <a:latin typeface="Arial"/>
              </a:rPr>
              <a:t>Quatrième niveau de plan</a:t>
            </a:r>
            <a:endParaRPr b="0" lang="fr-FR" sz="2000" spc="-1" strike="noStrike">
              <a:latin typeface="Arial"/>
            </a:endParaRPr>
          </a:p>
          <a:p>
            <a:pPr lvl="4" marL="2160000" indent="-216000">
              <a:spcBef>
                <a:spcPts val="283"/>
              </a:spcBef>
              <a:buClr>
                <a:srgbClr val="000000"/>
              </a:buClr>
              <a:buSzPct val="45000"/>
              <a:buFont typeface="Wingdings" charset="2"/>
              <a:buChar char=""/>
            </a:pPr>
            <a:r>
              <a:rPr b="0" lang="fr-FR" sz="2000" spc="-1" strike="noStrike">
                <a:latin typeface="Arial"/>
              </a:rPr>
              <a:t>Cinquième niveau de plan</a:t>
            </a:r>
            <a:endParaRPr b="0" lang="fr-FR" sz="2000" spc="-1" strike="noStrike">
              <a:latin typeface="Arial"/>
            </a:endParaRPr>
          </a:p>
          <a:p>
            <a:pPr lvl="5" marL="2592000" indent="-216000">
              <a:spcBef>
                <a:spcPts val="283"/>
              </a:spcBef>
              <a:buClr>
                <a:srgbClr val="000000"/>
              </a:buClr>
              <a:buSzPct val="45000"/>
              <a:buFont typeface="Wingdings" charset="2"/>
              <a:buChar char=""/>
            </a:pPr>
            <a:r>
              <a:rPr b="0" lang="fr-FR" sz="2000" spc="-1" strike="noStrike">
                <a:latin typeface="Arial"/>
              </a:rPr>
              <a:t>Sixième niveau de plan</a:t>
            </a:r>
            <a:endParaRPr b="0" lang="fr-FR" sz="2000" spc="-1" strike="noStrike">
              <a:latin typeface="Arial"/>
            </a:endParaRPr>
          </a:p>
          <a:p>
            <a:pPr lvl="6" marL="3024000" indent="-216000">
              <a:spcBef>
                <a:spcPts val="283"/>
              </a:spcBef>
              <a:buClr>
                <a:srgbClr val="000000"/>
              </a:buClr>
              <a:buSzPct val="45000"/>
              <a:buFont typeface="Wingdings" charset="2"/>
              <a:buChar char=""/>
            </a:pPr>
            <a:r>
              <a:rPr b="0" lang="fr-FR" sz="2000" spc="-1" strike="noStrike">
                <a:latin typeface="Arial"/>
              </a:rPr>
              <a:t>Septième niveau de plan</a:t>
            </a:r>
            <a:endParaRPr b="0" lang="fr-F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 name="PlaceHolder 1"/>
          <p:cNvSpPr>
            <a:spLocks noGrp="1"/>
          </p:cNvSpPr>
          <p:nvPr>
            <p:ph type="title"/>
          </p:nvPr>
        </p:nvSpPr>
        <p:spPr>
          <a:xfrm>
            <a:off x="1085760" y="2039400"/>
            <a:ext cx="19543320" cy="8536680"/>
          </a:xfrm>
          <a:prstGeom prst="rect">
            <a:avLst/>
          </a:prstGeom>
        </p:spPr>
        <p:txBody>
          <a:bodyPr lIns="0" rIns="0" tIns="0" bIns="0" anchor="ctr"/>
          <a:p>
            <a:pPr algn="ctr"/>
            <a:r>
              <a:rPr b="0" lang="fr-FR" sz="4400" spc="-1" strike="noStrike">
                <a:latin typeface="Arial"/>
              </a:rPr>
              <a:t>Cliquez pour éditer </a:t>
            </a:r>
            <a:r>
              <a:rPr b="0" lang="fr-FR" sz="4400" spc="-1" strike="noStrike">
                <a:latin typeface="Arial"/>
              </a:rPr>
              <a:t>le format du texte-</a:t>
            </a:r>
            <a:r>
              <a:rPr b="0" lang="fr-FR" sz="4400" spc="-1" strike="noStrike">
                <a:latin typeface="Arial"/>
              </a:rPr>
              <a:t>titre</a:t>
            </a:r>
            <a:endParaRPr b="0" lang="fr-FR" sz="4400" spc="-1" strike="noStrike">
              <a:latin typeface="Arial"/>
            </a:endParaRPr>
          </a:p>
        </p:txBody>
      </p:sp>
      <p:sp>
        <p:nvSpPr>
          <p:cNvPr id="39" name="PlaceHolder 2"/>
          <p:cNvSpPr>
            <a:spLocks noGrp="1"/>
          </p:cNvSpPr>
          <p:nvPr>
            <p:ph type="body"/>
          </p:nvPr>
        </p:nvSpPr>
        <p:spPr>
          <a:xfrm>
            <a:off x="1085760" y="11962080"/>
            <a:ext cx="19543320" cy="2964960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r-FR" sz="3200" spc="-1" strike="noStrike">
                <a:latin typeface="Arial"/>
              </a:rPr>
              <a:t>Cliquez pour éditer le format du plan de texte</a:t>
            </a:r>
            <a:endParaRPr b="0" lang="fr-FR" sz="3200" spc="-1" strike="noStrike">
              <a:latin typeface="Arial"/>
            </a:endParaRPr>
          </a:p>
          <a:p>
            <a:pPr lvl="1" marL="864000" indent="-324000">
              <a:spcBef>
                <a:spcPts val="1134"/>
              </a:spcBef>
              <a:buClr>
                <a:srgbClr val="000000"/>
              </a:buClr>
              <a:buSzPct val="75000"/>
              <a:buFont typeface="Symbol" charset="2"/>
              <a:buChar char=""/>
            </a:pPr>
            <a:r>
              <a:rPr b="0" lang="fr-FR" sz="2800" spc="-1" strike="noStrike">
                <a:latin typeface="Arial"/>
              </a:rPr>
              <a:t>Second niveau de plan</a:t>
            </a:r>
            <a:endParaRPr b="0" lang="fr-FR" sz="2800" spc="-1" strike="noStrike">
              <a:latin typeface="Arial"/>
            </a:endParaRPr>
          </a:p>
          <a:p>
            <a:pPr lvl="2" marL="1296000" indent="-288000">
              <a:spcBef>
                <a:spcPts val="850"/>
              </a:spcBef>
              <a:buClr>
                <a:srgbClr val="000000"/>
              </a:buClr>
              <a:buSzPct val="45000"/>
              <a:buFont typeface="Wingdings" charset="2"/>
              <a:buChar char=""/>
            </a:pPr>
            <a:r>
              <a:rPr b="0" lang="fr-FR" sz="2400" spc="-1" strike="noStrike">
                <a:latin typeface="Arial"/>
              </a:rPr>
              <a:t>Troisième niveau de plan</a:t>
            </a:r>
            <a:endParaRPr b="0" lang="fr-FR" sz="2400" spc="-1" strike="noStrike">
              <a:latin typeface="Arial"/>
            </a:endParaRPr>
          </a:p>
          <a:p>
            <a:pPr lvl="3" marL="1728000" indent="-216000">
              <a:spcBef>
                <a:spcPts val="567"/>
              </a:spcBef>
              <a:buClr>
                <a:srgbClr val="000000"/>
              </a:buClr>
              <a:buSzPct val="75000"/>
              <a:buFont typeface="Symbol" charset="2"/>
              <a:buChar char=""/>
            </a:pPr>
            <a:r>
              <a:rPr b="0" lang="fr-FR" sz="2000" spc="-1" strike="noStrike">
                <a:latin typeface="Arial"/>
              </a:rPr>
              <a:t>Quatrième niveau de plan</a:t>
            </a:r>
            <a:endParaRPr b="0" lang="fr-FR" sz="2000" spc="-1" strike="noStrike">
              <a:latin typeface="Arial"/>
            </a:endParaRPr>
          </a:p>
          <a:p>
            <a:pPr lvl="4" marL="2160000" indent="-216000">
              <a:spcBef>
                <a:spcPts val="283"/>
              </a:spcBef>
              <a:buClr>
                <a:srgbClr val="000000"/>
              </a:buClr>
              <a:buSzPct val="45000"/>
              <a:buFont typeface="Wingdings" charset="2"/>
              <a:buChar char=""/>
            </a:pPr>
            <a:r>
              <a:rPr b="0" lang="fr-FR" sz="2000" spc="-1" strike="noStrike">
                <a:latin typeface="Arial"/>
              </a:rPr>
              <a:t>Cinquième niveau de plan</a:t>
            </a:r>
            <a:endParaRPr b="0" lang="fr-FR" sz="2000" spc="-1" strike="noStrike">
              <a:latin typeface="Arial"/>
            </a:endParaRPr>
          </a:p>
          <a:p>
            <a:pPr lvl="5" marL="2592000" indent="-216000">
              <a:spcBef>
                <a:spcPts val="283"/>
              </a:spcBef>
              <a:buClr>
                <a:srgbClr val="000000"/>
              </a:buClr>
              <a:buSzPct val="45000"/>
              <a:buFont typeface="Wingdings" charset="2"/>
              <a:buChar char=""/>
            </a:pPr>
            <a:r>
              <a:rPr b="0" lang="fr-FR" sz="2000" spc="-1" strike="noStrike">
                <a:latin typeface="Arial"/>
              </a:rPr>
              <a:t>Sixième niveau de plan</a:t>
            </a:r>
            <a:endParaRPr b="0" lang="fr-FR" sz="2000" spc="-1" strike="noStrike">
              <a:latin typeface="Arial"/>
            </a:endParaRPr>
          </a:p>
          <a:p>
            <a:pPr lvl="6" marL="3024000" indent="-216000">
              <a:spcBef>
                <a:spcPts val="283"/>
              </a:spcBef>
              <a:buClr>
                <a:srgbClr val="000000"/>
              </a:buClr>
              <a:buSzPct val="45000"/>
              <a:buFont typeface="Wingdings" charset="2"/>
              <a:buChar char=""/>
            </a:pPr>
            <a:r>
              <a:rPr b="0" lang="fr-FR" sz="2000" spc="-1" strike="noStrike">
                <a:latin typeface="Arial"/>
              </a:rPr>
              <a:t>Septième niveau de plan</a:t>
            </a:r>
            <a:endParaRPr b="0" lang="fr-F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hyperlink" Target="mailto:antoine.pierquin@univ-nantes.fr" TargetMode="External"/><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png"/><Relationship Id="rId3"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6" name="CustomShape 1"/>
          <p:cNvSpPr/>
          <p:nvPr/>
        </p:nvSpPr>
        <p:spPr>
          <a:xfrm>
            <a:off x="1321920" y="2169360"/>
            <a:ext cx="19067040" cy="43756920"/>
          </a:xfrm>
          <a:prstGeom prst="rect">
            <a:avLst/>
          </a:prstGeom>
          <a:noFill/>
          <a:ln>
            <a:noFill/>
          </a:ln>
        </p:spPr>
        <p:style>
          <a:lnRef idx="0"/>
          <a:fillRef idx="0"/>
          <a:effectRef idx="0"/>
          <a:fontRef idx="minor"/>
        </p:style>
        <p:txBody>
          <a:bodyPr lIns="90000" rIns="90000" tIns="45000" bIns="45000"/>
          <a:p>
            <a:pPr algn="ctr">
              <a:lnSpc>
                <a:spcPct val="100000"/>
              </a:lnSpc>
            </a:pPr>
            <a:r>
              <a:rPr b="1" lang="fr-FR" sz="4300" spc="-1" strike="noStrike">
                <a:solidFill>
                  <a:srgbClr val="000000"/>
                </a:solidFill>
                <a:latin typeface="Arial"/>
                <a:ea typeface="DejaVu Sans"/>
              </a:rPr>
              <a:t>Poster technique</a:t>
            </a:r>
            <a:endParaRPr b="0" lang="fr-FR" sz="4300" spc="-1" strike="noStrike">
              <a:latin typeface="Arial"/>
            </a:endParaRPr>
          </a:p>
          <a:p>
            <a:pPr>
              <a:lnSpc>
                <a:spcPct val="100000"/>
              </a:lnSpc>
            </a:pPr>
            <a:endParaRPr b="0" lang="fr-FR" sz="4300" spc="-1" strike="noStrike">
              <a:latin typeface="Arial"/>
            </a:endParaRPr>
          </a:p>
          <a:p>
            <a:pPr algn="just">
              <a:lnSpc>
                <a:spcPct val="100000"/>
              </a:lnSpc>
            </a:pPr>
            <a:r>
              <a:rPr b="0" lang="fr-FR" sz="4300" spc="-1" strike="noStrike">
                <a:solidFill>
                  <a:srgbClr val="000000"/>
                </a:solidFill>
                <a:latin typeface="Arial"/>
                <a:ea typeface="DejaVu Sans"/>
              </a:rPr>
              <a:t>Chaque équipe doit réaliser un poster technique pour chaque éolienne concourant, en utilisant la trame vierge ci-dessous. Ce poster sera évalué par le jury communication et fait partie de la note communication attribuée à l’éolienne, et qui compte pour le classement général (voir règlement technique)</a:t>
            </a:r>
            <a:endParaRPr b="0" lang="fr-FR" sz="4300" spc="-1" strike="noStrike">
              <a:latin typeface="Arial"/>
            </a:endParaRPr>
          </a:p>
          <a:p>
            <a:pPr algn="just">
              <a:lnSpc>
                <a:spcPct val="100000"/>
              </a:lnSpc>
            </a:pPr>
            <a:r>
              <a:rPr b="0" lang="fr-FR" sz="4300" spc="-1" strike="noStrike">
                <a:solidFill>
                  <a:srgbClr val="000000"/>
                </a:solidFill>
                <a:latin typeface="Arial"/>
                <a:ea typeface="DejaVu Sans"/>
              </a:rPr>
              <a:t>Nous nous chargeons de l’impression sous forme d’un « roll-up ». Le poster sera installé sur le stand pendant le concours, ce qui permettra au public, aux autres participants ou au jury d’avoir des informations sur les éoliennes exposées sur les stands. (format final : 85 x 200 cm)</a:t>
            </a:r>
            <a:endParaRPr b="0" lang="fr-FR" sz="4300" spc="-1" strike="noStrike">
              <a:latin typeface="Arial"/>
            </a:endParaRPr>
          </a:p>
          <a:p>
            <a:pPr algn="just">
              <a:lnSpc>
                <a:spcPct val="100000"/>
              </a:lnSpc>
            </a:pPr>
            <a:r>
              <a:rPr b="0" lang="fr-FR" sz="4300" spc="-1" strike="noStrike">
                <a:solidFill>
                  <a:srgbClr val="000000"/>
                </a:solidFill>
                <a:latin typeface="Arial"/>
                <a:ea typeface="DejaVu Sans"/>
              </a:rPr>
              <a:t>A la fin du concours, chaque équipe d’IUT repartira avec ses posters (pour par exemple exposer ses éoliennes dans son département).</a:t>
            </a:r>
            <a:endParaRPr b="0" lang="fr-FR" sz="4300" spc="-1" strike="noStrike">
              <a:latin typeface="Arial"/>
            </a:endParaRPr>
          </a:p>
          <a:p>
            <a:pPr>
              <a:lnSpc>
                <a:spcPct val="100000"/>
              </a:lnSpc>
            </a:pPr>
            <a:endParaRPr b="0" lang="fr-FR" sz="4300" spc="-1" strike="noStrike">
              <a:latin typeface="Arial"/>
            </a:endParaRPr>
          </a:p>
          <a:p>
            <a:pPr algn="ctr">
              <a:lnSpc>
                <a:spcPct val="100000"/>
              </a:lnSpc>
            </a:pPr>
            <a:r>
              <a:rPr b="1" lang="fr-FR" sz="4300" spc="-1" strike="noStrike">
                <a:solidFill>
                  <a:srgbClr val="000000"/>
                </a:solidFill>
                <a:latin typeface="Arial"/>
                <a:ea typeface="DejaVu Sans"/>
              </a:rPr>
              <a:t>Instructions</a:t>
            </a:r>
            <a:endParaRPr b="0" lang="fr-FR" sz="4300" spc="-1" strike="noStrike">
              <a:latin typeface="Arial"/>
            </a:endParaRPr>
          </a:p>
          <a:p>
            <a:pPr>
              <a:lnSpc>
                <a:spcPct val="100000"/>
              </a:lnSpc>
            </a:pPr>
            <a:endParaRPr b="0" lang="fr-FR" sz="4300" spc="-1" strike="noStrike">
              <a:latin typeface="Arial"/>
            </a:endParaRPr>
          </a:p>
          <a:p>
            <a:pPr algn="just">
              <a:lnSpc>
                <a:spcPct val="100000"/>
              </a:lnSpc>
            </a:pPr>
            <a:r>
              <a:rPr b="0" lang="fr-FR" sz="4300" spc="-1" strike="noStrike">
                <a:solidFill>
                  <a:srgbClr val="000000"/>
                </a:solidFill>
                <a:latin typeface="Arial"/>
                <a:ea typeface="DejaVu Sans"/>
              </a:rPr>
              <a:t>A modifier :</a:t>
            </a:r>
            <a:endParaRPr b="0" lang="fr-FR" sz="4300" spc="-1" strike="noStrike">
              <a:latin typeface="Arial"/>
            </a:endParaRPr>
          </a:p>
          <a:p>
            <a:pPr algn="just">
              <a:lnSpc>
                <a:spcPct val="100000"/>
              </a:lnSpc>
            </a:pPr>
            <a:r>
              <a:rPr b="0" lang="fr-FR" sz="4300" spc="-1" strike="noStrike">
                <a:solidFill>
                  <a:srgbClr val="000000"/>
                </a:solidFill>
                <a:latin typeface="Arial"/>
                <a:ea typeface="DejaVu Sans"/>
              </a:rPr>
              <a:t>- le nom et la couleur de l’équipe;</a:t>
            </a:r>
            <a:endParaRPr b="0" lang="fr-FR" sz="4300" spc="-1" strike="noStrike">
              <a:latin typeface="Arial"/>
            </a:endParaRPr>
          </a:p>
          <a:p>
            <a:pPr algn="just">
              <a:lnSpc>
                <a:spcPct val="100000"/>
              </a:lnSpc>
            </a:pPr>
            <a:r>
              <a:rPr b="0" lang="fr-FR" sz="4300" spc="-1" strike="noStrike">
                <a:solidFill>
                  <a:srgbClr val="000000"/>
                </a:solidFill>
                <a:latin typeface="Arial"/>
                <a:ea typeface="DejaVu Sans"/>
              </a:rPr>
              <a:t>- la position du point blanc sur la carte de France pour indiquer votre IUT;</a:t>
            </a:r>
            <a:endParaRPr b="0" lang="fr-FR" sz="4300" spc="-1" strike="noStrike">
              <a:latin typeface="Arial"/>
            </a:endParaRPr>
          </a:p>
          <a:p>
            <a:pPr algn="just">
              <a:lnSpc>
                <a:spcPct val="100000"/>
              </a:lnSpc>
            </a:pPr>
            <a:r>
              <a:rPr b="0" lang="fr-FR" sz="4300" spc="-1" strike="noStrike">
                <a:solidFill>
                  <a:srgbClr val="000000"/>
                </a:solidFill>
                <a:latin typeface="Arial"/>
                <a:ea typeface="DejaVu Sans"/>
              </a:rPr>
              <a:t>- les trois informations sur l’éolienne dans le bandeau supérieur gris (prix approximatif sans compter la main d’œuvre).</a:t>
            </a:r>
            <a:endParaRPr b="0" lang="fr-FR" sz="4300" spc="-1" strike="noStrike">
              <a:latin typeface="Arial"/>
            </a:endParaRPr>
          </a:p>
          <a:p>
            <a:pPr>
              <a:lnSpc>
                <a:spcPct val="100000"/>
              </a:lnSpc>
            </a:pPr>
            <a:r>
              <a:rPr b="0" lang="fr-FR" sz="4300" spc="-1" strike="noStrike">
                <a:solidFill>
                  <a:srgbClr val="000000"/>
                </a:solidFill>
                <a:latin typeface="Arial"/>
                <a:ea typeface="DejaVu Sans"/>
              </a:rPr>
              <a:t> </a:t>
            </a:r>
            <a:endParaRPr b="0" lang="fr-FR" sz="4300" spc="-1" strike="noStrike">
              <a:latin typeface="Arial"/>
            </a:endParaRPr>
          </a:p>
          <a:p>
            <a:pPr algn="just">
              <a:lnSpc>
                <a:spcPct val="100000"/>
              </a:lnSpc>
            </a:pPr>
            <a:r>
              <a:rPr b="0" lang="fr-FR" sz="4300" spc="-1" strike="noStrike">
                <a:solidFill>
                  <a:srgbClr val="000000"/>
                </a:solidFill>
                <a:latin typeface="Arial"/>
                <a:ea typeface="DejaVu Sans"/>
              </a:rPr>
              <a:t>Zone blanche libre à compléter :</a:t>
            </a:r>
            <a:endParaRPr b="0" lang="fr-FR" sz="4300" spc="-1" strike="noStrike">
              <a:latin typeface="Arial"/>
            </a:endParaRPr>
          </a:p>
          <a:p>
            <a:pPr algn="just">
              <a:lnSpc>
                <a:spcPct val="100000"/>
              </a:lnSpc>
            </a:pPr>
            <a:r>
              <a:rPr b="0" lang="fr-FR" sz="4300" spc="-1" strike="noStrike">
                <a:solidFill>
                  <a:srgbClr val="000000"/>
                </a:solidFill>
                <a:latin typeface="Arial"/>
                <a:ea typeface="DejaVu Sans"/>
              </a:rPr>
              <a:t>- photo de l’éolienne obligatoire ;</a:t>
            </a:r>
            <a:endParaRPr b="0" lang="fr-FR" sz="4300" spc="-1" strike="noStrike">
              <a:latin typeface="Arial"/>
            </a:endParaRPr>
          </a:p>
          <a:p>
            <a:pPr algn="just">
              <a:lnSpc>
                <a:spcPct val="100000"/>
              </a:lnSpc>
            </a:pPr>
            <a:r>
              <a:rPr b="0" lang="fr-FR" sz="4300" spc="-1" strike="noStrike">
                <a:solidFill>
                  <a:srgbClr val="000000"/>
                </a:solidFill>
                <a:latin typeface="Arial"/>
                <a:ea typeface="DejaVu Sans"/>
              </a:rPr>
              <a:t>- contenu libre pour expliquer le fonctionnement et/ou la construction de l’éolienne (détails de la construction, principe de fonctionnement, détails de la partie mécanique, partie électrique, détails de la génératrice, bilan carbone,...) ;</a:t>
            </a:r>
            <a:endParaRPr b="0" lang="fr-FR" sz="4300" spc="-1" strike="noStrike">
              <a:latin typeface="Arial"/>
            </a:endParaRPr>
          </a:p>
          <a:p>
            <a:pPr algn="just">
              <a:lnSpc>
                <a:spcPct val="100000"/>
              </a:lnSpc>
            </a:pPr>
            <a:r>
              <a:rPr b="0" lang="fr-FR" sz="4300" spc="-1" strike="noStrike">
                <a:solidFill>
                  <a:srgbClr val="000000"/>
                </a:solidFill>
                <a:latin typeface="Arial"/>
                <a:ea typeface="DejaVu Sans"/>
              </a:rPr>
              <a:t>- au moins une partie du poster en anglais avec la fonte indiquée.</a:t>
            </a:r>
            <a:endParaRPr b="0" lang="fr-FR" sz="4300" spc="-1" strike="noStrike">
              <a:latin typeface="Arial"/>
            </a:endParaRPr>
          </a:p>
          <a:p>
            <a:pPr algn="just">
              <a:lnSpc>
                <a:spcPct val="100000"/>
              </a:lnSpc>
            </a:pPr>
            <a:endParaRPr b="0" lang="fr-FR" sz="4300" spc="-1" strike="noStrike">
              <a:latin typeface="Arial"/>
            </a:endParaRPr>
          </a:p>
          <a:p>
            <a:pPr algn="just">
              <a:lnSpc>
                <a:spcPct val="100000"/>
              </a:lnSpc>
            </a:pPr>
            <a:r>
              <a:rPr b="0" lang="fr-FR" sz="4300" spc="-1" strike="noStrike">
                <a:solidFill>
                  <a:srgbClr val="000000"/>
                </a:solidFill>
                <a:latin typeface="Arial"/>
                <a:ea typeface="DejaVu Sans"/>
              </a:rPr>
              <a:t>Envoyer le document au format .pptx et .pdf à l’adresse </a:t>
            </a:r>
            <a:r>
              <a:rPr b="0" lang="fr-FR" sz="4300" spc="-1" strike="noStrike" u="sng">
                <a:solidFill>
                  <a:srgbClr val="0000ff"/>
                </a:solidFill>
                <a:uFillTx/>
                <a:latin typeface="Arial"/>
                <a:ea typeface="DejaVu Sans"/>
                <a:hlinkClick r:id="rId1"/>
              </a:rPr>
              <a:t>antoine.pierquin@univ-nantes.fr</a:t>
            </a:r>
            <a:r>
              <a:rPr b="0" lang="fr-FR" sz="4300" spc="-1" strike="noStrike">
                <a:solidFill>
                  <a:srgbClr val="000000"/>
                </a:solidFill>
                <a:latin typeface="Arial"/>
                <a:ea typeface="DejaVu Sans"/>
              </a:rPr>
              <a:t> pour le 7</a:t>
            </a:r>
            <a:r>
              <a:rPr b="1" lang="fr-FR" sz="4300" spc="-1" strike="noStrike">
                <a:solidFill>
                  <a:srgbClr val="000000"/>
                </a:solidFill>
                <a:latin typeface="Arial"/>
                <a:ea typeface="DejaVu Sans"/>
              </a:rPr>
              <a:t> mars</a:t>
            </a:r>
            <a:r>
              <a:rPr b="0" lang="fr-FR" sz="4300" spc="-1" strike="noStrike">
                <a:solidFill>
                  <a:srgbClr val="000000"/>
                </a:solidFill>
                <a:latin typeface="Arial"/>
                <a:ea typeface="DejaVu Sans"/>
              </a:rPr>
              <a:t> dernier délai, les envois avant la date limites étant les bienvenus.</a:t>
            </a:r>
            <a:endParaRPr b="0" lang="fr-FR" sz="4300" spc="-1" strike="noStrike">
              <a:latin typeface="Arial"/>
            </a:endParaRPr>
          </a:p>
          <a:p>
            <a:pPr algn="just">
              <a:lnSpc>
                <a:spcPct val="100000"/>
              </a:lnSpc>
            </a:pPr>
            <a:endParaRPr b="0" lang="fr-FR" sz="4300" spc="-1" strike="noStrike">
              <a:latin typeface="Arial"/>
            </a:endParaRPr>
          </a:p>
          <a:p>
            <a:pPr algn="ctr">
              <a:lnSpc>
                <a:spcPct val="100000"/>
              </a:lnSpc>
            </a:pPr>
            <a:r>
              <a:rPr b="1" lang="fr-FR" sz="4300" spc="-1" strike="noStrike">
                <a:solidFill>
                  <a:srgbClr val="000000"/>
                </a:solidFill>
                <a:latin typeface="Arial"/>
                <a:ea typeface="DejaVu Sans"/>
              </a:rPr>
              <a:t>Charte graphique</a:t>
            </a:r>
            <a:endParaRPr b="0" lang="fr-FR" sz="4300" spc="-1" strike="noStrike">
              <a:latin typeface="Arial"/>
            </a:endParaRPr>
          </a:p>
          <a:p>
            <a:pPr algn="just">
              <a:lnSpc>
                <a:spcPct val="100000"/>
              </a:lnSpc>
            </a:pPr>
            <a:endParaRPr b="0" lang="fr-FR" sz="4300" spc="-1" strike="noStrike">
              <a:latin typeface="Arial"/>
            </a:endParaRPr>
          </a:p>
          <a:p>
            <a:pPr algn="just">
              <a:lnSpc>
                <a:spcPct val="100000"/>
              </a:lnSpc>
            </a:pPr>
            <a:r>
              <a:rPr b="0" lang="fr-FR" sz="4300" spc="-1" strike="noStrike">
                <a:solidFill>
                  <a:srgbClr val="000000"/>
                </a:solidFill>
                <a:latin typeface="Arial"/>
                <a:ea typeface="DejaVu Sans"/>
              </a:rPr>
              <a:t>Fonte</a:t>
            </a:r>
            <a:endParaRPr b="0" lang="fr-FR" sz="4300" spc="-1" strike="noStrike">
              <a:latin typeface="Arial"/>
            </a:endParaRPr>
          </a:p>
          <a:p>
            <a:pPr algn="just">
              <a:lnSpc>
                <a:spcPct val="100000"/>
              </a:lnSpc>
            </a:pPr>
            <a:r>
              <a:rPr b="0" lang="fr-FR" sz="4300" spc="-1" strike="noStrike">
                <a:solidFill>
                  <a:srgbClr val="000000"/>
                </a:solidFill>
                <a:latin typeface="Arial"/>
                <a:ea typeface="DejaVu Sans"/>
              </a:rPr>
              <a:t>- Arial (Microsoft) ou Liberation Sans (LibreOffice) pour l’ensemble du document.</a:t>
            </a:r>
            <a:endParaRPr b="0" lang="fr-FR" sz="4300" spc="-1" strike="noStrike">
              <a:latin typeface="Arial"/>
            </a:endParaRPr>
          </a:p>
          <a:p>
            <a:pPr algn="just">
              <a:lnSpc>
                <a:spcPct val="100000"/>
              </a:lnSpc>
            </a:pPr>
            <a:endParaRPr b="0" lang="fr-FR" sz="4300" spc="-1" strike="noStrike">
              <a:latin typeface="Arial"/>
            </a:endParaRPr>
          </a:p>
          <a:p>
            <a:pPr algn="just">
              <a:lnSpc>
                <a:spcPct val="100000"/>
              </a:lnSpc>
            </a:pPr>
            <a:r>
              <a:rPr b="0" lang="fr-FR" sz="4300" spc="-1" strike="noStrike">
                <a:solidFill>
                  <a:srgbClr val="000000"/>
                </a:solidFill>
                <a:latin typeface="Arial"/>
                <a:ea typeface="DejaVu Sans"/>
              </a:rPr>
              <a:t>Couleur</a:t>
            </a:r>
            <a:endParaRPr b="0" lang="fr-FR" sz="4300" spc="-1" strike="noStrike">
              <a:latin typeface="Arial"/>
            </a:endParaRPr>
          </a:p>
          <a:p>
            <a:pPr algn="just">
              <a:lnSpc>
                <a:spcPct val="100000"/>
              </a:lnSpc>
            </a:pPr>
            <a:r>
              <a:rPr b="0" lang="fr-FR" sz="4300" spc="-1" strike="noStrike">
                <a:solidFill>
                  <a:srgbClr val="000000"/>
                </a:solidFill>
                <a:latin typeface="Arial"/>
                <a:ea typeface="DejaVu Sans"/>
              </a:rPr>
              <a:t>- Noir pour les parties en français ;</a:t>
            </a:r>
            <a:endParaRPr b="0" lang="fr-FR" sz="4300" spc="-1" strike="noStrike">
              <a:latin typeface="Arial"/>
            </a:endParaRPr>
          </a:p>
          <a:p>
            <a:pPr algn="just">
              <a:lnSpc>
                <a:spcPct val="100000"/>
              </a:lnSpc>
            </a:pPr>
            <a:r>
              <a:rPr b="0" lang="fr-FR" sz="4300" spc="-1" strike="noStrike">
                <a:solidFill>
                  <a:srgbClr val="000000"/>
                </a:solidFill>
                <a:latin typeface="Arial"/>
                <a:ea typeface="DejaVu Sans"/>
              </a:rPr>
              <a:t>- gris pour les parties en anglais (code RVB : R=160, V=160, B=160).</a:t>
            </a:r>
            <a:endParaRPr b="0" lang="fr-FR" sz="4300" spc="-1" strike="noStrike">
              <a:latin typeface="Arial"/>
            </a:endParaRPr>
          </a:p>
          <a:p>
            <a:pPr algn="just">
              <a:lnSpc>
                <a:spcPct val="100000"/>
              </a:lnSpc>
            </a:pPr>
            <a:endParaRPr b="0" lang="fr-FR" sz="4300" spc="-1" strike="noStrike">
              <a:latin typeface="Arial"/>
            </a:endParaRPr>
          </a:p>
          <a:p>
            <a:pPr algn="just">
              <a:lnSpc>
                <a:spcPct val="100000"/>
              </a:lnSpc>
            </a:pPr>
            <a:r>
              <a:rPr b="0" lang="fr-FR" sz="4300" spc="-1" strike="noStrike">
                <a:solidFill>
                  <a:srgbClr val="000000"/>
                </a:solidFill>
                <a:latin typeface="Arial"/>
                <a:ea typeface="DejaVu Sans"/>
              </a:rPr>
              <a:t>Taille</a:t>
            </a:r>
            <a:endParaRPr b="0" lang="fr-FR" sz="4300" spc="-1" strike="noStrike">
              <a:latin typeface="Arial"/>
            </a:endParaRPr>
          </a:p>
          <a:p>
            <a:pPr algn="just">
              <a:lnSpc>
                <a:spcPct val="100000"/>
              </a:lnSpc>
            </a:pPr>
            <a:r>
              <a:rPr b="0" lang="fr-FR" sz="4300" spc="-1" strike="noStrike">
                <a:solidFill>
                  <a:srgbClr val="000000"/>
                </a:solidFill>
                <a:latin typeface="Arial"/>
                <a:ea typeface="DejaVu Sans"/>
              </a:rPr>
              <a:t>- 47 gras pour les titres ;</a:t>
            </a:r>
            <a:endParaRPr b="0" lang="fr-FR" sz="4300" spc="-1" strike="noStrike">
              <a:latin typeface="Arial"/>
            </a:endParaRPr>
          </a:p>
          <a:p>
            <a:pPr algn="just">
              <a:lnSpc>
                <a:spcPct val="100000"/>
              </a:lnSpc>
            </a:pPr>
            <a:r>
              <a:rPr b="0" lang="fr-FR" sz="4300" spc="-1" strike="noStrike">
                <a:solidFill>
                  <a:srgbClr val="000000"/>
                </a:solidFill>
                <a:latin typeface="Arial"/>
                <a:ea typeface="DejaVu Sans"/>
              </a:rPr>
              <a:t>- 28 normal pour le texte.</a:t>
            </a:r>
            <a:endParaRPr b="0" lang="fr-FR" sz="4300" spc="-1" strike="noStrike">
              <a:latin typeface="Arial"/>
            </a:endParaRPr>
          </a:p>
          <a:p>
            <a:pPr algn="just">
              <a:lnSpc>
                <a:spcPct val="100000"/>
              </a:lnSpc>
            </a:pPr>
            <a:endParaRPr b="0" lang="fr-FR" sz="4300" spc="-1" strike="noStrike">
              <a:latin typeface="Arial"/>
            </a:endParaRPr>
          </a:p>
          <a:p>
            <a:pPr algn="just">
              <a:lnSpc>
                <a:spcPct val="100000"/>
              </a:lnSpc>
            </a:pPr>
            <a:r>
              <a:rPr b="0" lang="fr-FR" sz="4300" spc="-1" strike="noStrike">
                <a:solidFill>
                  <a:srgbClr val="000000"/>
                </a:solidFill>
                <a:latin typeface="Arial"/>
                <a:ea typeface="DejaVu Sans"/>
              </a:rPr>
              <a:t>Interligne 1,5.</a:t>
            </a:r>
            <a:endParaRPr b="0" lang="fr-FR" sz="4300" spc="-1" strike="noStrike">
              <a:latin typeface="Arial"/>
            </a:endParaRPr>
          </a:p>
          <a:p>
            <a:pPr algn="just">
              <a:lnSpc>
                <a:spcPct val="100000"/>
              </a:lnSpc>
            </a:pPr>
            <a:endParaRPr b="0" lang="fr-FR" sz="4300" spc="-1" strike="noStrike">
              <a:latin typeface="Arial"/>
            </a:endParaRPr>
          </a:p>
          <a:p>
            <a:pPr algn="just">
              <a:lnSpc>
                <a:spcPct val="100000"/>
              </a:lnSpc>
            </a:pPr>
            <a:r>
              <a:rPr b="0" lang="fr-FR" sz="4300" spc="-1" strike="noStrike">
                <a:solidFill>
                  <a:srgbClr val="000000"/>
                </a:solidFill>
                <a:latin typeface="Arial"/>
                <a:ea typeface="DejaVu Sans"/>
              </a:rPr>
              <a:t>Pas de souligné dans le texte.</a:t>
            </a:r>
            <a:endParaRPr b="0" lang="fr-FR" sz="4300" spc="-1" strike="noStrike">
              <a:latin typeface="Arial"/>
            </a:endParaRPr>
          </a:p>
          <a:p>
            <a:pPr algn="just">
              <a:lnSpc>
                <a:spcPct val="100000"/>
              </a:lnSpc>
            </a:pPr>
            <a:endParaRPr b="0" lang="fr-FR" sz="4300" spc="-1" strike="noStrike">
              <a:latin typeface="Arial"/>
            </a:endParaRPr>
          </a:p>
          <a:p>
            <a:pPr algn="just">
              <a:lnSpc>
                <a:spcPct val="100000"/>
              </a:lnSpc>
            </a:pPr>
            <a:r>
              <a:rPr b="0" lang="fr-FR" sz="4300" spc="-1" strike="noStrike">
                <a:solidFill>
                  <a:srgbClr val="000000"/>
                </a:solidFill>
                <a:latin typeface="Arial"/>
                <a:ea typeface="DejaVu Sans"/>
              </a:rPr>
              <a:t>Pas de numérotation des titres.</a:t>
            </a:r>
            <a:endParaRPr b="0" lang="fr-FR" sz="4300" spc="-1" strike="noStrike">
              <a:latin typeface="Arial"/>
            </a:endParaRPr>
          </a:p>
          <a:p>
            <a:pPr algn="just">
              <a:lnSpc>
                <a:spcPct val="100000"/>
              </a:lnSpc>
            </a:pPr>
            <a:endParaRPr b="0" lang="fr-FR" sz="4300" spc="-1" strike="noStrike">
              <a:latin typeface="Arial"/>
            </a:endParaRPr>
          </a:p>
          <a:p>
            <a:pPr algn="just">
              <a:lnSpc>
                <a:spcPct val="100000"/>
              </a:lnSpc>
            </a:pPr>
            <a:r>
              <a:rPr b="0" lang="fr-FR" sz="4300" spc="-1" strike="noStrike">
                <a:solidFill>
                  <a:srgbClr val="000000"/>
                </a:solidFill>
                <a:latin typeface="Arial"/>
                <a:ea typeface="DejaVu Sans"/>
              </a:rPr>
              <a:t>Définition suffisante pour les images (le format final du poster est 85 x 200 cm).</a:t>
            </a:r>
            <a:endParaRPr b="0" lang="fr-FR" sz="4300" spc="-1" strike="noStrike">
              <a:latin typeface="Arial"/>
            </a:endParaRPr>
          </a:p>
          <a:p>
            <a:pPr algn="just">
              <a:lnSpc>
                <a:spcPct val="100000"/>
              </a:lnSpc>
            </a:pPr>
            <a:endParaRPr b="0" lang="fr-FR" sz="4300" spc="-1" strike="noStrike">
              <a:latin typeface="Arial"/>
            </a:endParaRPr>
          </a:p>
          <a:p>
            <a:pPr algn="just">
              <a:lnSpc>
                <a:spcPct val="100000"/>
              </a:lnSpc>
            </a:pPr>
            <a:endParaRPr b="0" lang="fr-FR" sz="4300" spc="-1" strike="noStrike">
              <a:latin typeface="Arial"/>
            </a:endParaRPr>
          </a:p>
          <a:p>
            <a:pPr algn="just">
              <a:lnSpc>
                <a:spcPct val="100000"/>
              </a:lnSpc>
            </a:pPr>
            <a:endParaRPr b="0" lang="fr-FR" sz="4300" spc="-1" strike="noStrike">
              <a:latin typeface="Arial"/>
            </a:endParaRPr>
          </a:p>
          <a:p>
            <a:pPr algn="just">
              <a:lnSpc>
                <a:spcPct val="100000"/>
              </a:lnSpc>
            </a:pPr>
            <a:endParaRPr b="0" lang="fr-FR" sz="4300" spc="-1" strike="noStrike">
              <a:latin typeface="Arial"/>
            </a:endParaRPr>
          </a:p>
          <a:p>
            <a:pPr algn="just">
              <a:lnSpc>
                <a:spcPct val="100000"/>
              </a:lnSpc>
            </a:pPr>
            <a:endParaRPr b="0" lang="fr-FR" sz="4300" spc="-1" strike="noStrike">
              <a:latin typeface="Arial"/>
            </a:endParaRPr>
          </a:p>
          <a:p>
            <a:pPr algn="just">
              <a:lnSpc>
                <a:spcPct val="100000"/>
              </a:lnSpc>
            </a:pP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GIM Saint-Nazaire</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a:t>
            </a:r>
            <a:r>
              <a:rPr b="0" lang="fr-FR" sz="4300" spc="-1" strike="noStrike">
                <a:solidFill>
                  <a:srgbClr val="000000"/>
                </a:solidFill>
                <a:latin typeface="Arial"/>
                <a:ea typeface="DejaVu Sans"/>
              </a:rPr>
              <a:t>   d’après Noël ANDRE.</a:t>
            </a:r>
            <a:endParaRPr b="0" lang="fr-FR" sz="4300" spc="-1" strike="noStrike">
              <a:latin typeface="Arial"/>
            </a:endParaRPr>
          </a:p>
        </p:txBody>
      </p:sp>
    </p:spTree>
  </p:cSld>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7" name="CustomShape 1"/>
          <p:cNvSpPr/>
          <p:nvPr/>
        </p:nvSpPr>
        <p:spPr>
          <a:xfrm>
            <a:off x="360" y="360"/>
            <a:ext cx="3574800" cy="4662252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p:style>
      </p:sp>
      <p:sp>
        <p:nvSpPr>
          <p:cNvPr id="78" name="CustomShape 2"/>
          <p:cNvSpPr/>
          <p:nvPr/>
        </p:nvSpPr>
        <p:spPr>
          <a:xfrm rot="16200000">
            <a:off x="-14275800" y="18082800"/>
            <a:ext cx="31995360" cy="3705480"/>
          </a:xfrm>
          <a:prstGeom prst="rect">
            <a:avLst/>
          </a:prstGeom>
          <a:noFill/>
          <a:ln>
            <a:noFill/>
          </a:ln>
        </p:spPr>
        <p:style>
          <a:lnRef idx="0"/>
          <a:fillRef idx="0"/>
          <a:effectRef idx="0"/>
          <a:fontRef idx="minor"/>
        </p:style>
        <p:txBody>
          <a:bodyPr lIns="90000" rIns="90000" tIns="45000" bIns="45000" anchor="ctr"/>
          <a:p>
            <a:pPr algn="r">
              <a:lnSpc>
                <a:spcPct val="100000"/>
              </a:lnSpc>
            </a:pPr>
            <a:r>
              <a:rPr b="1" lang="fr-FR" sz="17000" spc="-1" strike="noStrike">
                <a:solidFill>
                  <a:srgbClr val="ffffff"/>
                </a:solidFill>
                <a:latin typeface="Arial"/>
                <a:ea typeface="DejaVu Sans"/>
              </a:rPr>
              <a:t>SAINT-NAZAIRE</a:t>
            </a:r>
            <a:endParaRPr b="0" lang="fr-FR" sz="17000" spc="-1" strike="noStrike">
              <a:latin typeface="Arial"/>
            </a:endParaRPr>
          </a:p>
        </p:txBody>
      </p:sp>
      <p:pic>
        <p:nvPicPr>
          <p:cNvPr id="79" name="" descr=""/>
          <p:cNvPicPr/>
          <p:nvPr/>
        </p:nvPicPr>
        <p:blipFill>
          <a:blip r:embed="rId1"/>
          <a:stretch/>
        </p:blipFill>
        <p:spPr>
          <a:xfrm rot="16200000">
            <a:off x="-8551800" y="38991600"/>
            <a:ext cx="20681640" cy="3574800"/>
          </a:xfrm>
          <a:prstGeom prst="rect">
            <a:avLst/>
          </a:prstGeom>
          <a:ln>
            <a:noFill/>
          </a:ln>
        </p:spPr>
      </p:pic>
      <p:sp>
        <p:nvSpPr>
          <p:cNvPr id="80" name="CustomShape 3"/>
          <p:cNvSpPr/>
          <p:nvPr/>
        </p:nvSpPr>
        <p:spPr>
          <a:xfrm>
            <a:off x="360" y="360"/>
            <a:ext cx="21711600" cy="3600000"/>
          </a:xfrm>
          <a:custGeom>
            <a:avLst/>
            <a:gdLst/>
            <a:ahLst/>
            <a:rect l="l" t="t" r="r" b="b"/>
            <a:pathLst>
              <a:path w="28546878" h="4876310">
                <a:moveTo>
                  <a:pt x="0" y="0"/>
                </a:moveTo>
                <a:lnTo>
                  <a:pt x="28517063" y="0"/>
                </a:lnTo>
                <a:cubicBezTo>
                  <a:pt x="28518667" y="146383"/>
                  <a:pt x="28545274" y="1267862"/>
                  <a:pt x="28546878" y="1414245"/>
                </a:cubicBezTo>
                <a:lnTo>
                  <a:pt x="1896" y="4876310"/>
                </a:lnTo>
                <a:lnTo>
                  <a:pt x="0" y="0"/>
                </a:lnTo>
                <a:close/>
              </a:path>
            </a:pathLst>
          </a:custGeom>
          <a:solidFill>
            <a:schemeClr val="bg2">
              <a:lumMod val="25000"/>
              <a:alpha val="30000"/>
            </a:schemeClr>
          </a:solidFill>
          <a:ln>
            <a:noFill/>
          </a:ln>
        </p:spPr>
        <p:style>
          <a:lnRef idx="2">
            <a:schemeClr val="accent1">
              <a:shade val="50000"/>
            </a:schemeClr>
          </a:lnRef>
          <a:fillRef idx="1">
            <a:schemeClr val="accent1"/>
          </a:fillRef>
          <a:effectRef idx="0">
            <a:schemeClr val="accent1"/>
          </a:effectRef>
          <a:fontRef idx="minor"/>
        </p:style>
      </p:sp>
      <p:pic>
        <p:nvPicPr>
          <p:cNvPr id="81" name="Image 26" descr=""/>
          <p:cNvPicPr/>
          <p:nvPr/>
        </p:nvPicPr>
        <p:blipFill>
          <a:blip r:embed="rId2"/>
          <a:stretch/>
        </p:blipFill>
        <p:spPr>
          <a:xfrm>
            <a:off x="302400" y="660240"/>
            <a:ext cx="2833560" cy="2362320"/>
          </a:xfrm>
          <a:prstGeom prst="rect">
            <a:avLst/>
          </a:prstGeom>
          <a:ln>
            <a:noFill/>
          </a:ln>
        </p:spPr>
      </p:pic>
      <p:sp>
        <p:nvSpPr>
          <p:cNvPr id="82" name="CustomShape 4"/>
          <p:cNvSpPr/>
          <p:nvPr/>
        </p:nvSpPr>
        <p:spPr>
          <a:xfrm>
            <a:off x="764640" y="1683360"/>
            <a:ext cx="321840" cy="2667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83" name="CustomShape 5"/>
          <p:cNvSpPr/>
          <p:nvPr/>
        </p:nvSpPr>
        <p:spPr>
          <a:xfrm>
            <a:off x="3834000" y="4118400"/>
            <a:ext cx="12591720" cy="8786880"/>
          </a:xfrm>
          <a:prstGeom prst="rect">
            <a:avLst/>
          </a:prstGeom>
          <a:noFill/>
          <a:ln>
            <a:noFill/>
          </a:ln>
        </p:spPr>
        <p:style>
          <a:lnRef idx="0"/>
          <a:fillRef idx="0"/>
          <a:effectRef idx="0"/>
          <a:fontRef idx="minor"/>
        </p:style>
        <p:txBody>
          <a:bodyPr lIns="90000" rIns="90000" tIns="45000" bIns="45000"/>
          <a:p>
            <a:pPr>
              <a:lnSpc>
                <a:spcPct val="100000"/>
              </a:lnSpc>
            </a:pPr>
            <a:r>
              <a:rPr b="1" lang="fr-FR" sz="4700" spc="-1" strike="noStrike">
                <a:solidFill>
                  <a:srgbClr val="000000"/>
                </a:solidFill>
                <a:latin typeface="Arial"/>
                <a:ea typeface="DejaVu Sans"/>
              </a:rPr>
              <a:t>Exemple de titre</a:t>
            </a:r>
            <a:endParaRPr b="0" lang="fr-FR" sz="4700" spc="-1" strike="noStrike">
              <a:latin typeface="Arial"/>
            </a:endParaRPr>
          </a:p>
          <a:p>
            <a:pPr>
              <a:lnSpc>
                <a:spcPct val="100000"/>
              </a:lnSpc>
            </a:pPr>
            <a:endParaRPr b="0" lang="fr-FR" sz="4700" spc="-1" strike="noStrike">
              <a:latin typeface="Arial"/>
            </a:endParaRPr>
          </a:p>
          <a:p>
            <a:pPr algn="just">
              <a:lnSpc>
                <a:spcPct val="115000"/>
              </a:lnSpc>
            </a:pPr>
            <a:r>
              <a:rPr b="0" lang="fr-FR" sz="2800" spc="-1" strike="noStrike">
                <a:solidFill>
                  <a:srgbClr val="000000"/>
                </a:solidFill>
                <a:latin typeface="Arial"/>
                <a:ea typeface="DejaVu Sans"/>
              </a:rPr>
              <a:t>Chaque équipe doit réaliser un poster technique pour chaque éolienne concourant, en utilisant la trame vierge ci-dessous. Ce poster sera évalué par le jury communication et fait partie de la note communication attribuée à l’éolienne, et qui compte pour le classement général (voir règlement technique)</a:t>
            </a:r>
            <a:endParaRPr b="0" lang="fr-FR" sz="2800" spc="-1" strike="noStrike">
              <a:latin typeface="Arial"/>
            </a:endParaRPr>
          </a:p>
          <a:p>
            <a:pPr algn="just">
              <a:lnSpc>
                <a:spcPct val="115000"/>
              </a:lnSpc>
            </a:pPr>
            <a:r>
              <a:rPr b="0" lang="fr-FR" sz="2800" spc="-1" strike="noStrike">
                <a:solidFill>
                  <a:srgbClr val="000000"/>
                </a:solidFill>
                <a:latin typeface="Arial"/>
                <a:ea typeface="DejaVu Sans"/>
              </a:rPr>
              <a:t>Nous nous chargeons de l’impression sous forme d’un « roll-up ». Le poster sera installé sur le stand pendant le concours, ce qui permettra au public, aux autres participants ou au jury d’avoir des informations sur les éoliennes exposées sur les stands. (format final : 85 x 200 cm)</a:t>
            </a:r>
            <a:endParaRPr b="0" lang="fr-FR" sz="2800" spc="-1" strike="noStrike">
              <a:latin typeface="Arial"/>
            </a:endParaRPr>
          </a:p>
          <a:p>
            <a:pPr algn="just">
              <a:lnSpc>
                <a:spcPct val="115000"/>
              </a:lnSpc>
            </a:pPr>
            <a:r>
              <a:rPr b="0" lang="fr-FR" sz="2800" spc="-1" strike="noStrike">
                <a:solidFill>
                  <a:srgbClr val="000000"/>
                </a:solidFill>
                <a:latin typeface="Arial"/>
                <a:ea typeface="DejaVu Sans"/>
              </a:rPr>
              <a:t>A la fin du concours, chaque équipe d’IUT repartira avec ses posters (pour par exemple exposer ses éoliennes dans son département).</a:t>
            </a:r>
            <a:endParaRPr b="0" lang="fr-FR" sz="2800" spc="-1" strike="noStrike">
              <a:latin typeface="Arial"/>
            </a:endParaRPr>
          </a:p>
        </p:txBody>
      </p:sp>
      <p:graphicFrame>
        <p:nvGraphicFramePr>
          <p:cNvPr id="84" name="Table 6"/>
          <p:cNvGraphicFramePr/>
          <p:nvPr/>
        </p:nvGraphicFramePr>
        <p:xfrm>
          <a:off x="3801600" y="540000"/>
          <a:ext cx="8655480" cy="2174040"/>
        </p:xfrm>
        <a:graphic>
          <a:graphicData uri="http://schemas.openxmlformats.org/drawingml/2006/table">
            <a:tbl>
              <a:tblPr/>
              <a:tblGrid>
                <a:gridCol w="5024520"/>
                <a:gridCol w="3631320"/>
              </a:tblGrid>
              <a:tr h="617400">
                <a:tc>
                  <a:txBody>
                    <a:bodyPr lIns="90000" rIns="90000"/>
                    <a:p>
                      <a:pPr>
                        <a:lnSpc>
                          <a:spcPct val="100000"/>
                        </a:lnSpc>
                      </a:pPr>
                      <a:r>
                        <a:rPr b="1" lang="fr-FR" sz="3800" spc="-1" strike="noStrike">
                          <a:solidFill>
                            <a:srgbClr val="000000"/>
                          </a:solidFill>
                          <a:latin typeface="Arial"/>
                          <a:ea typeface="Microsoft Yi Baiti"/>
                        </a:rPr>
                        <a:t>Équipe</a:t>
                      </a:r>
                      <a:endParaRPr b="0" lang="fr-FR" sz="3800" spc="-1" strike="noStrike">
                        <a:latin typeface="Arial"/>
                      </a:endParaRPr>
                    </a:p>
                  </a:txBody>
                  <a:tcPr marL="90000" marR="90000">
                    <a:noFill/>
                  </a:tcPr>
                </a:tc>
                <a:tc>
                  <a:txBody>
                    <a:bodyPr lIns="90000" rIns="90000"/>
                    <a:p>
                      <a:pPr>
                        <a:lnSpc>
                          <a:spcPct val="100000"/>
                        </a:lnSpc>
                      </a:pPr>
                      <a:r>
                        <a:rPr b="0" lang="fr-FR" sz="3800" spc="-1" strike="noStrike">
                          <a:solidFill>
                            <a:srgbClr val="000000"/>
                          </a:solidFill>
                          <a:latin typeface="Arial"/>
                          <a:ea typeface="Microsoft Yi Baiti"/>
                        </a:rPr>
                        <a:t>xxx étudiants</a:t>
                      </a:r>
                      <a:endParaRPr b="0" lang="fr-FR" sz="3800" spc="-1" strike="noStrike">
                        <a:latin typeface="Arial"/>
                      </a:endParaRPr>
                    </a:p>
                  </a:txBody>
                  <a:tcPr marL="90000" marR="90000">
                    <a:noFill/>
                  </a:tcPr>
                </a:tc>
              </a:tr>
              <a:tr h="654840">
                <a:tc>
                  <a:txBody>
                    <a:bodyPr lIns="90000" rIns="90000"/>
                    <a:p>
                      <a:pPr>
                        <a:lnSpc>
                          <a:spcPct val="100000"/>
                        </a:lnSpc>
                      </a:pPr>
                      <a:r>
                        <a:rPr b="1" lang="fr-FR" sz="3800" spc="-1" strike="noStrike">
                          <a:solidFill>
                            <a:srgbClr val="000000"/>
                          </a:solidFill>
                          <a:latin typeface="Arial"/>
                          <a:ea typeface="Microsoft Yi Baiti"/>
                        </a:rPr>
                        <a:t>Type</a:t>
                      </a:r>
                      <a:endParaRPr b="0" lang="fr-FR" sz="3800" spc="-1" strike="noStrike">
                        <a:latin typeface="Arial"/>
                      </a:endParaRPr>
                    </a:p>
                  </a:txBody>
                  <a:tcPr marL="90000" marR="90000">
                    <a:noFill/>
                  </a:tcPr>
                </a:tc>
                <a:tc>
                  <a:txBody>
                    <a:bodyPr lIns="90000" rIns="90000"/>
                    <a:p>
                      <a:pPr>
                        <a:lnSpc>
                          <a:spcPct val="100000"/>
                        </a:lnSpc>
                      </a:pPr>
                      <a:r>
                        <a:rPr b="0" lang="fr-FR" sz="3800" spc="-1" strike="noStrike">
                          <a:solidFill>
                            <a:srgbClr val="000000"/>
                          </a:solidFill>
                          <a:latin typeface="Arial"/>
                          <a:ea typeface="Microsoft Yi Baiti"/>
                        </a:rPr>
                        <a:t>xxxxxxxxxxxx</a:t>
                      </a:r>
                      <a:endParaRPr b="0" lang="fr-FR" sz="3800" spc="-1" strike="noStrike">
                        <a:latin typeface="Arial"/>
                      </a:endParaRPr>
                    </a:p>
                  </a:txBody>
                  <a:tcPr marL="90000" marR="90000">
                    <a:noFill/>
                  </a:tcPr>
                </a:tc>
              </a:tr>
              <a:tr h="902160">
                <a:tc>
                  <a:txBody>
                    <a:bodyPr lIns="90000" rIns="90000"/>
                    <a:p>
                      <a:pPr>
                        <a:lnSpc>
                          <a:spcPct val="100000"/>
                        </a:lnSpc>
                      </a:pPr>
                      <a:r>
                        <a:rPr b="1" lang="fr-FR" sz="3800" spc="-1" strike="noStrike">
                          <a:solidFill>
                            <a:srgbClr val="000000"/>
                          </a:solidFill>
                          <a:latin typeface="Arial"/>
                          <a:ea typeface="Microsoft Yi Baiti"/>
                        </a:rPr>
                        <a:t>Coût de fabrication</a:t>
                      </a:r>
                      <a:endParaRPr b="0" lang="fr-FR" sz="3800" spc="-1" strike="noStrike">
                        <a:latin typeface="Arial"/>
                      </a:endParaRPr>
                    </a:p>
                  </a:txBody>
                  <a:tcPr marL="90000" marR="90000">
                    <a:noFill/>
                  </a:tcPr>
                </a:tc>
                <a:tc>
                  <a:txBody>
                    <a:bodyPr lIns="90000" rIns="90000"/>
                    <a:p>
                      <a:pPr>
                        <a:lnSpc>
                          <a:spcPct val="100000"/>
                        </a:lnSpc>
                      </a:pPr>
                      <a:r>
                        <a:rPr b="0" lang="fr-FR" sz="3800" spc="-1" strike="noStrike">
                          <a:solidFill>
                            <a:srgbClr val="000000"/>
                          </a:solidFill>
                          <a:latin typeface="Arial"/>
                          <a:ea typeface="Microsoft Yi Baiti"/>
                        </a:rPr>
                        <a:t>xxxx €</a:t>
                      </a:r>
                      <a:endParaRPr b="0" lang="fr-FR" sz="3800" spc="-1" strike="noStrike">
                        <a:latin typeface="Arial"/>
                      </a:endParaRPr>
                    </a:p>
                  </a:txBody>
                  <a:tcPr marL="90000" marR="90000">
                    <a:noFill/>
                  </a:tcPr>
                </a:tc>
              </a:tr>
            </a:tbl>
          </a:graphicData>
        </a:graphic>
      </p:graphicFrame>
      <p:sp>
        <p:nvSpPr>
          <p:cNvPr id="85" name="CustomShape 7"/>
          <p:cNvSpPr/>
          <p:nvPr/>
        </p:nvSpPr>
        <p:spPr>
          <a:xfrm rot="16200000">
            <a:off x="-2642760" y="33762600"/>
            <a:ext cx="9127440" cy="3164760"/>
          </a:xfrm>
          <a:prstGeom prst="rect">
            <a:avLst/>
          </a:prstGeom>
          <a:noFill/>
          <a:ln>
            <a:noFill/>
          </a:ln>
        </p:spPr>
        <p:style>
          <a:lnRef idx="0"/>
          <a:fillRef idx="0"/>
          <a:effectRef idx="0"/>
          <a:fontRef idx="minor"/>
        </p:style>
        <p:txBody>
          <a:bodyPr lIns="90000" rIns="90000" tIns="45000" bIns="45000"/>
          <a:p>
            <a:pPr algn="r">
              <a:lnSpc>
                <a:spcPct val="100000"/>
              </a:lnSpc>
            </a:pPr>
            <a:r>
              <a:rPr b="1" lang="fr-FR" sz="10700" spc="-1" strike="noStrike">
                <a:solidFill>
                  <a:srgbClr val="ffffff"/>
                </a:solidFill>
                <a:latin typeface="Arial"/>
                <a:ea typeface="DejaVu Sans"/>
              </a:rPr>
              <a:t>GIMEOLE</a:t>
            </a:r>
            <a:endParaRPr b="0" lang="fr-FR" sz="10700" spc="-1" strike="noStrike">
              <a:latin typeface="Arial"/>
            </a:endParaRPr>
          </a:p>
          <a:p>
            <a:pPr algn="r">
              <a:lnSpc>
                <a:spcPct val="100000"/>
              </a:lnSpc>
            </a:pPr>
            <a:r>
              <a:rPr b="1" lang="fr-FR" sz="5700" spc="-1" strike="noStrike">
                <a:solidFill>
                  <a:srgbClr val="ffffff"/>
                </a:solidFill>
                <a:latin typeface="Arial"/>
                <a:ea typeface="DejaVu Sans"/>
              </a:rPr>
              <a:t>IUT Saint-Nazaire 2022</a:t>
            </a:r>
            <a:endParaRPr b="0" lang="fr-FR" sz="5700" spc="-1" strike="noStrike">
              <a:latin typeface="Arial"/>
            </a:endParaRPr>
          </a:p>
        </p:txBody>
      </p:sp>
      <p:sp>
        <p:nvSpPr>
          <p:cNvPr id="86" name="CustomShape 8"/>
          <p:cNvSpPr/>
          <p:nvPr/>
        </p:nvSpPr>
        <p:spPr>
          <a:xfrm>
            <a:off x="7880400" y="15206400"/>
            <a:ext cx="12591720" cy="8786880"/>
          </a:xfrm>
          <a:prstGeom prst="rect">
            <a:avLst/>
          </a:prstGeom>
          <a:noFill/>
          <a:ln>
            <a:noFill/>
          </a:ln>
        </p:spPr>
        <p:style>
          <a:lnRef idx="0"/>
          <a:fillRef idx="0"/>
          <a:effectRef idx="0"/>
          <a:fontRef idx="minor"/>
        </p:style>
        <p:txBody>
          <a:bodyPr lIns="90000" rIns="90000" tIns="45000" bIns="45000"/>
          <a:p>
            <a:pPr>
              <a:lnSpc>
                <a:spcPct val="100000"/>
              </a:lnSpc>
            </a:pPr>
            <a:r>
              <a:rPr b="1" lang="fr-FR" sz="4700" spc="-1" strike="noStrike">
                <a:solidFill>
                  <a:srgbClr val="a0a0a0"/>
                </a:solidFill>
                <a:latin typeface="Arial"/>
                <a:ea typeface="DejaVu Sans"/>
              </a:rPr>
              <a:t>Title example</a:t>
            </a:r>
            <a:endParaRPr b="0" lang="fr-FR" sz="4700" spc="-1" strike="noStrike">
              <a:latin typeface="Arial"/>
            </a:endParaRPr>
          </a:p>
          <a:p>
            <a:pPr>
              <a:lnSpc>
                <a:spcPct val="100000"/>
              </a:lnSpc>
            </a:pPr>
            <a:endParaRPr b="0" lang="fr-FR" sz="4700" spc="-1" strike="noStrike">
              <a:latin typeface="Arial"/>
            </a:endParaRPr>
          </a:p>
          <a:p>
            <a:pPr algn="just">
              <a:lnSpc>
                <a:spcPct val="115000"/>
              </a:lnSpc>
            </a:pPr>
            <a:r>
              <a:rPr b="0" lang="fr-FR" sz="2800" spc="-1" strike="noStrike">
                <a:solidFill>
                  <a:srgbClr val="a0a0a0"/>
                </a:solidFill>
                <a:latin typeface="Arial"/>
                <a:ea typeface="DejaVu Sans"/>
              </a:rPr>
              <a:t>Each team must produce a technical poster for each competing wind turbine, using the blank grid below. This poster will be evaluated by the communication jury and is part of the communication score assigned to the wind turbine, which counts for the general classification (see technical regulations)</a:t>
            </a:r>
            <a:endParaRPr b="0" lang="fr-FR" sz="2800" spc="-1" strike="noStrike">
              <a:latin typeface="Arial"/>
            </a:endParaRPr>
          </a:p>
          <a:p>
            <a:pPr algn="just">
              <a:lnSpc>
                <a:spcPct val="115000"/>
              </a:lnSpc>
            </a:pPr>
            <a:r>
              <a:rPr b="0" lang="fr-FR" sz="2800" spc="-1" strike="noStrike">
                <a:solidFill>
                  <a:srgbClr val="a0a0a0"/>
                </a:solidFill>
                <a:latin typeface="Arial"/>
                <a:ea typeface="DejaVu Sans"/>
              </a:rPr>
              <a:t>We take care of printing in the form of a roll-up. The poster will be installed on the stand during the competition, which will allow the public, other participants or the jury to have information on the wind turbines displayed on the stands. (final format: 85 x 200 cm)</a:t>
            </a:r>
            <a:endParaRPr b="0" lang="fr-FR" sz="2800" spc="-1" strike="noStrike">
              <a:latin typeface="Arial"/>
            </a:endParaRPr>
          </a:p>
          <a:p>
            <a:pPr algn="just">
              <a:lnSpc>
                <a:spcPct val="115000"/>
              </a:lnSpc>
            </a:pPr>
            <a:r>
              <a:rPr b="0" lang="fr-FR" sz="2800" spc="-1" strike="noStrike">
                <a:solidFill>
                  <a:srgbClr val="a0a0a0"/>
                </a:solidFill>
                <a:latin typeface="Arial"/>
                <a:ea typeface="DejaVu Sans"/>
              </a:rPr>
              <a:t>At the end of the competition, each IUT team will leave with their posters (for example to display their wind turbines in their department).</a:t>
            </a:r>
            <a:endParaRPr b="0" lang="fr-FR" sz="2800" spc="-1" strike="noStrike">
              <a:latin typeface="Arial"/>
            </a:endParaRPr>
          </a:p>
          <a:p>
            <a:pPr algn="just">
              <a:lnSpc>
                <a:spcPct val="115000"/>
              </a:lnSpc>
            </a:pPr>
            <a:r>
              <a:rPr b="0" i="1" lang="fr-FR" sz="2800" spc="-1" strike="noStrike">
                <a:solidFill>
                  <a:srgbClr val="a0a0a0"/>
                </a:solidFill>
                <a:latin typeface="Arial"/>
                <a:ea typeface="DejaVu Sans"/>
              </a:rPr>
              <a:t>Traduction google.</a:t>
            </a:r>
            <a:endParaRPr b="0" lang="fr-FR" sz="2800" spc="-1" strike="noStrike">
              <a:latin typeface="Arial"/>
            </a:endParaRPr>
          </a:p>
        </p:txBody>
      </p:sp>
    </p:spTree>
  </p:cSld>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169</TotalTime>
  <Application>LibreOffice/6.0.7.3$Linux_X86_64 LibreOffice_project/00m0$Build-3</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2020-01-28T09:49:32Z</dcterms:created>
  <dc:creator/>
  <dc:description/>
  <dc:language>fr-FR</dc:language>
  <cp:lastModifiedBy/>
  <dcterms:modified xsi:type="dcterms:W3CDTF">2022-02-07T10:12:16Z</dcterms:modified>
  <cp:revision>42</cp:revision>
  <dc:subject/>
  <dc:title/>
</cp:coreProperties>
</file>